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7"/>
  </p:notesMasterIdLst>
  <p:handoutMasterIdLst>
    <p:handoutMasterId r:id="rId68"/>
  </p:handoutMasterIdLst>
  <p:sldIdLst>
    <p:sldId id="256" r:id="rId2"/>
    <p:sldId id="359" r:id="rId3"/>
    <p:sldId id="362" r:id="rId4"/>
    <p:sldId id="361" r:id="rId5"/>
    <p:sldId id="441" r:id="rId6"/>
    <p:sldId id="378" r:id="rId7"/>
    <p:sldId id="379" r:id="rId8"/>
    <p:sldId id="381" r:id="rId9"/>
    <p:sldId id="380" r:id="rId10"/>
    <p:sldId id="258" r:id="rId11"/>
    <p:sldId id="346" r:id="rId12"/>
    <p:sldId id="311" r:id="rId13"/>
    <p:sldId id="306" r:id="rId14"/>
    <p:sldId id="376" r:id="rId15"/>
    <p:sldId id="307" r:id="rId16"/>
    <p:sldId id="308" r:id="rId17"/>
    <p:sldId id="309" r:id="rId18"/>
    <p:sldId id="367" r:id="rId19"/>
    <p:sldId id="319" r:id="rId20"/>
    <p:sldId id="366" r:id="rId21"/>
    <p:sldId id="315" r:id="rId22"/>
    <p:sldId id="348" r:id="rId23"/>
    <p:sldId id="369" r:id="rId24"/>
    <p:sldId id="447" r:id="rId25"/>
    <p:sldId id="316" r:id="rId26"/>
    <p:sldId id="317" r:id="rId27"/>
    <p:sldId id="349" r:id="rId28"/>
    <p:sldId id="355" r:id="rId29"/>
    <p:sldId id="350" r:id="rId30"/>
    <p:sldId id="356" r:id="rId31"/>
    <p:sldId id="373" r:id="rId32"/>
    <p:sldId id="382" r:id="rId33"/>
    <p:sldId id="351" r:id="rId34"/>
    <p:sldId id="352" r:id="rId35"/>
    <p:sldId id="353" r:id="rId36"/>
    <p:sldId id="446" r:id="rId37"/>
    <p:sldId id="377" r:id="rId38"/>
    <p:sldId id="386" r:id="rId39"/>
    <p:sldId id="387" r:id="rId40"/>
    <p:sldId id="388" r:id="rId41"/>
    <p:sldId id="443" r:id="rId42"/>
    <p:sldId id="391" r:id="rId43"/>
    <p:sldId id="392" r:id="rId44"/>
    <p:sldId id="393" r:id="rId45"/>
    <p:sldId id="394" r:id="rId46"/>
    <p:sldId id="395" r:id="rId47"/>
    <p:sldId id="396" r:id="rId48"/>
    <p:sldId id="397" r:id="rId49"/>
    <p:sldId id="398" r:id="rId50"/>
    <p:sldId id="399" r:id="rId51"/>
    <p:sldId id="400" r:id="rId52"/>
    <p:sldId id="401" r:id="rId53"/>
    <p:sldId id="402" r:id="rId54"/>
    <p:sldId id="403" r:id="rId55"/>
    <p:sldId id="404" r:id="rId56"/>
    <p:sldId id="405" r:id="rId57"/>
    <p:sldId id="406" r:id="rId58"/>
    <p:sldId id="445" r:id="rId59"/>
    <p:sldId id="410" r:id="rId60"/>
    <p:sldId id="411" r:id="rId61"/>
    <p:sldId id="412" r:id="rId62"/>
    <p:sldId id="413" r:id="rId63"/>
    <p:sldId id="414" r:id="rId64"/>
    <p:sldId id="416" r:id="rId65"/>
    <p:sldId id="286" r:id="rId66"/>
  </p:sldIdLst>
  <p:sldSz cx="12192000" cy="6858000"/>
  <p:notesSz cx="9144000" cy="6858000"/>
  <p:custDataLst>
    <p:tags r:id="rId69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136" userDrawn="1">
          <p15:clr>
            <a:srgbClr val="A4A3A4"/>
          </p15:clr>
        </p15:guide>
        <p15:guide id="2" pos="380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0000"/>
    <a:srgbClr val="FF6600"/>
    <a:srgbClr val="0033CC"/>
    <a:srgbClr val="33CC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87170" autoAdjust="0"/>
  </p:normalViewPr>
  <p:slideViewPr>
    <p:cSldViewPr snapToGrid="0">
      <p:cViewPr varScale="1">
        <p:scale>
          <a:sx n="85" d="100"/>
          <a:sy n="85" d="100"/>
        </p:scale>
        <p:origin x="1004" y="68"/>
      </p:cViewPr>
      <p:guideLst>
        <p:guide orient="horz" pos="1136"/>
        <p:guide pos="3804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678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gs" Target="tags/tag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9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0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60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60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image" Target="../media/image83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962400" cy="3429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buFontTx/>
              <a:buNone/>
              <a:defRPr sz="12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5667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180013" y="0"/>
            <a:ext cx="3962400" cy="3429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buFontTx/>
              <a:buNone/>
              <a:defRPr sz="12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5667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6513513"/>
            <a:ext cx="3962400" cy="3429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eaLnBrk="1" hangingPunct="1">
              <a:buFontTx/>
              <a:buNone/>
              <a:defRPr sz="12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5667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r" eaLnBrk="1" hangingPunct="1">
              <a:buFont typeface="Arial" panose="020B0604020202020204" pitchFamily="34" charset="0"/>
              <a:buNone/>
              <a:defRPr sz="1200"/>
            </a:lvl1pPr>
          </a:lstStyle>
          <a:p>
            <a:pPr>
              <a:defRPr/>
            </a:pPr>
            <a:fld id="{F920F607-B973-4874-B050-7FF90DB1A257}" type="slidenum">
              <a:rPr lang="zh-CN" altLang="en-US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782818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962400" cy="3429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buFontTx/>
              <a:buNone/>
              <a:defRPr sz="12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180013" y="0"/>
            <a:ext cx="3962400" cy="3429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buFontTx/>
              <a:buNone/>
              <a:defRPr sz="12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100" name="Rectangle 4"/>
          <p:cNvSpPr>
            <a:spLocks noGrp="1" noRot="1" noChangeAspect="1" noChangeArrowheads="1" noTextEdit="1"/>
          </p:cNvSpPr>
          <p:nvPr>
            <p:ph type="sldImg" idx="4294967295"/>
          </p:nvPr>
        </p:nvSpPr>
        <p:spPr bwMode="auto">
          <a:xfrm>
            <a:off x="2286000" y="514350"/>
            <a:ext cx="4572000" cy="25717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3257550"/>
            <a:ext cx="7315200" cy="30861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en-US" altLang="zh-CN" noProof="0"/>
              <a:t>Click to edit Master text styles</a:t>
            </a:r>
          </a:p>
          <a:p>
            <a:pPr lvl="1"/>
            <a:r>
              <a:rPr lang="en-US" altLang="zh-CN" noProof="0"/>
              <a:t>Second level</a:t>
            </a:r>
          </a:p>
          <a:p>
            <a:pPr lvl="2"/>
            <a:r>
              <a:rPr lang="en-US" altLang="zh-CN" noProof="0"/>
              <a:t>Third level</a:t>
            </a:r>
          </a:p>
          <a:p>
            <a:pPr lvl="3"/>
            <a:r>
              <a:rPr lang="en-US" altLang="zh-CN" noProof="0"/>
              <a:t>Fourth level</a:t>
            </a:r>
          </a:p>
          <a:p>
            <a:pPr lvl="4"/>
            <a:r>
              <a:rPr lang="en-US" altLang="zh-CN" noProof="0"/>
              <a:t>Fifth level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6513513"/>
            <a:ext cx="3962400" cy="3429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eaLnBrk="1" hangingPunct="1">
              <a:buFontTx/>
              <a:buNone/>
              <a:defRPr sz="12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r" eaLnBrk="1" hangingPunct="1">
              <a:buFont typeface="Arial" panose="020B0604020202020204" pitchFamily="34" charset="0"/>
              <a:buNone/>
              <a:defRPr sz="1200"/>
            </a:lvl1pPr>
          </a:lstStyle>
          <a:p>
            <a:pPr>
              <a:defRPr/>
            </a:pPr>
            <a:fld id="{9CB9E5F8-FFBA-4218-A98D-A85A26395FFB}" type="slidenum">
              <a:rPr lang="zh-CN" altLang="en-US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441568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fld id="{4441A75E-B2E4-4BD3-A97C-BB15E8CD4864}" type="slidenum">
              <a:rPr lang="zh-CN" altLang="en-US" sz="1800" smtClean="0"/>
              <a:t>1</a:t>
            </a:fld>
            <a:endParaRPr lang="zh-CN" altLang="en-US" sz="1800"/>
          </a:p>
        </p:txBody>
      </p:sp>
      <p:sp>
        <p:nvSpPr>
          <p:cNvPr id="6146" name="Rectangle 2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2286000" y="514350"/>
            <a:ext cx="4572000" cy="2571750"/>
          </a:xfrm>
        </p:spPr>
      </p:sp>
      <p:sp>
        <p:nvSpPr>
          <p:cNvPr id="6147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en-GB" altLang="zh-CN"/>
          </a:p>
        </p:txBody>
      </p:sp>
    </p:spTree>
    <p:extLst>
      <p:ext uri="{BB962C8B-B14F-4D97-AF65-F5344CB8AC3E}">
        <p14:creationId xmlns:p14="http://schemas.microsoft.com/office/powerpoint/2010/main" val="13245254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fld id="{906BEAA8-87FB-4E4C-96B6-1F4B7D064F48}" type="slidenum">
              <a:rPr lang="zh-CN" altLang="en-US" sz="1800" smtClean="0"/>
              <a:t>11</a:t>
            </a:fld>
            <a:endParaRPr lang="zh-CN" altLang="en-US" sz="1800"/>
          </a:p>
        </p:txBody>
      </p:sp>
      <p:sp>
        <p:nvSpPr>
          <p:cNvPr id="27650" name="Rectangle 2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2286000" y="514350"/>
            <a:ext cx="4572000" cy="2571750"/>
          </a:xfrm>
        </p:spPr>
      </p:sp>
      <p:sp>
        <p:nvSpPr>
          <p:cNvPr id="27651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en-GB" altLang="zh-CN"/>
          </a:p>
        </p:txBody>
      </p:sp>
    </p:spTree>
    <p:extLst>
      <p:ext uri="{BB962C8B-B14F-4D97-AF65-F5344CB8AC3E}">
        <p14:creationId xmlns:p14="http://schemas.microsoft.com/office/powerpoint/2010/main" val="10351218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fld id="{29F96E50-3B02-44E9-9BB5-E2CA7399A895}" type="slidenum">
              <a:rPr lang="zh-CN" altLang="en-US" sz="1800" smtClean="0"/>
              <a:t>12</a:t>
            </a:fld>
            <a:endParaRPr lang="zh-CN" altLang="en-US" sz="1800"/>
          </a:p>
        </p:txBody>
      </p:sp>
      <p:sp>
        <p:nvSpPr>
          <p:cNvPr id="29698" name="Rectangle 2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2286000" y="514350"/>
            <a:ext cx="4572000" cy="2571750"/>
          </a:xfrm>
        </p:spPr>
      </p:sp>
      <p:sp>
        <p:nvSpPr>
          <p:cNvPr id="29699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en-GB" altLang="zh-CN"/>
          </a:p>
        </p:txBody>
      </p:sp>
    </p:spTree>
    <p:extLst>
      <p:ext uri="{BB962C8B-B14F-4D97-AF65-F5344CB8AC3E}">
        <p14:creationId xmlns:p14="http://schemas.microsoft.com/office/powerpoint/2010/main" val="21572981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fld id="{E1BDDE64-874D-4E2F-B425-D947FFDB7F62}" type="slidenum">
              <a:rPr lang="zh-CN" altLang="en-US" sz="1800" smtClean="0"/>
              <a:t>13</a:t>
            </a:fld>
            <a:endParaRPr lang="zh-CN" altLang="en-US" sz="1800"/>
          </a:p>
        </p:txBody>
      </p:sp>
      <p:sp>
        <p:nvSpPr>
          <p:cNvPr id="31746" name="Rectangle 2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2286000" y="514350"/>
            <a:ext cx="4572000" cy="2571750"/>
          </a:xfrm>
        </p:spPr>
      </p:sp>
      <p:sp>
        <p:nvSpPr>
          <p:cNvPr id="31747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613049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fld id="{99D6F93C-C641-4FCE-9359-87C0807E4A4F}" type="slidenum">
              <a:rPr lang="zh-CN" altLang="en-US" sz="1800" smtClean="0"/>
              <a:t>15</a:t>
            </a:fld>
            <a:endParaRPr lang="zh-CN" altLang="en-US" sz="1800"/>
          </a:p>
        </p:txBody>
      </p:sp>
      <p:sp>
        <p:nvSpPr>
          <p:cNvPr id="34818" name="Rectangle 2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2286000" y="514350"/>
            <a:ext cx="4572000" cy="2571750"/>
          </a:xfrm>
        </p:spPr>
      </p:sp>
      <p:sp>
        <p:nvSpPr>
          <p:cNvPr id="34819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en-GB" altLang="zh-CN"/>
          </a:p>
        </p:txBody>
      </p:sp>
    </p:spTree>
    <p:extLst>
      <p:ext uri="{BB962C8B-B14F-4D97-AF65-F5344CB8AC3E}">
        <p14:creationId xmlns:p14="http://schemas.microsoft.com/office/powerpoint/2010/main" val="19869229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fld id="{658C0B7D-24E8-4FE5-94FC-905524BA3FE7}" type="slidenum">
              <a:rPr lang="zh-CN" altLang="en-US" sz="1800" smtClean="0"/>
              <a:t>16</a:t>
            </a:fld>
            <a:endParaRPr lang="zh-CN" altLang="en-US" sz="1800"/>
          </a:p>
        </p:txBody>
      </p:sp>
      <p:sp>
        <p:nvSpPr>
          <p:cNvPr id="36866" name="Rectangle 2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2286000" y="514350"/>
            <a:ext cx="4572000" cy="2571750"/>
          </a:xfrm>
        </p:spPr>
      </p:sp>
      <p:sp>
        <p:nvSpPr>
          <p:cNvPr id="36867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zh-CN" altLang="en-IE" dirty="0"/>
          </a:p>
        </p:txBody>
      </p:sp>
    </p:spTree>
    <p:extLst>
      <p:ext uri="{BB962C8B-B14F-4D97-AF65-F5344CB8AC3E}">
        <p14:creationId xmlns:p14="http://schemas.microsoft.com/office/powerpoint/2010/main" val="28772537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fld id="{F0538CDC-8DE5-48E8-BADE-694ECADB03E4}" type="slidenum">
              <a:rPr lang="zh-CN" altLang="en-US" sz="1800" smtClean="0"/>
              <a:t>17</a:t>
            </a:fld>
            <a:endParaRPr lang="zh-CN" altLang="en-US" sz="1800"/>
          </a:p>
        </p:txBody>
      </p:sp>
      <p:sp>
        <p:nvSpPr>
          <p:cNvPr id="38914" name="Rectangle 2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2286000" y="514350"/>
            <a:ext cx="4572000" cy="2571750"/>
          </a:xfrm>
        </p:spPr>
      </p:sp>
      <p:sp>
        <p:nvSpPr>
          <p:cNvPr id="38915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r>
              <a:rPr lang="en-IE" altLang="zh-CN"/>
              <a:t>aerial </a:t>
            </a:r>
            <a:r>
              <a:rPr lang="zh-CN" altLang="en-IE"/>
              <a:t>航空的</a:t>
            </a:r>
          </a:p>
        </p:txBody>
      </p:sp>
    </p:spTree>
    <p:extLst>
      <p:ext uri="{BB962C8B-B14F-4D97-AF65-F5344CB8AC3E}">
        <p14:creationId xmlns:p14="http://schemas.microsoft.com/office/powerpoint/2010/main" val="10676697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fld id="{763A5FE9-D844-4182-AB9C-828A9187DCE5}" type="slidenum">
              <a:rPr lang="zh-CN" altLang="en-US" sz="1800" smtClean="0"/>
              <a:t>18</a:t>
            </a:fld>
            <a:endParaRPr lang="zh-CN" altLang="en-US" sz="1800"/>
          </a:p>
        </p:txBody>
      </p:sp>
      <p:sp>
        <p:nvSpPr>
          <p:cNvPr id="40962" name="Rectangle 2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2286000" y="514350"/>
            <a:ext cx="4572000" cy="2571750"/>
          </a:xfrm>
        </p:spPr>
      </p:sp>
      <p:sp>
        <p:nvSpPr>
          <p:cNvPr id="40963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en-GB" altLang="zh-CN"/>
          </a:p>
        </p:txBody>
      </p:sp>
    </p:spTree>
    <p:extLst>
      <p:ext uri="{BB962C8B-B14F-4D97-AF65-F5344CB8AC3E}">
        <p14:creationId xmlns:p14="http://schemas.microsoft.com/office/powerpoint/2010/main" val="16259784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fld id="{9FEA7F60-3FA9-41C2-A1AC-B7660B3967C1}" type="slidenum">
              <a:rPr lang="zh-CN" altLang="en-US" sz="1800" smtClean="0"/>
              <a:t>19</a:t>
            </a:fld>
            <a:endParaRPr lang="zh-CN" altLang="en-US" sz="1800"/>
          </a:p>
        </p:txBody>
      </p:sp>
      <p:sp>
        <p:nvSpPr>
          <p:cNvPr id="43010" name="Rectangle 2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2286000" y="514350"/>
            <a:ext cx="4572000" cy="2571750"/>
          </a:xfrm>
        </p:spPr>
      </p:sp>
      <p:sp>
        <p:nvSpPr>
          <p:cNvPr id="43011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en-GB" altLang="zh-CN" dirty="0"/>
          </a:p>
        </p:txBody>
      </p:sp>
    </p:spTree>
    <p:extLst>
      <p:ext uri="{BB962C8B-B14F-4D97-AF65-F5344CB8AC3E}">
        <p14:creationId xmlns:p14="http://schemas.microsoft.com/office/powerpoint/2010/main" val="10547992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fld id="{D334368D-79DB-40AE-814E-6FBE2411727B}" type="slidenum">
              <a:rPr lang="zh-CN" altLang="en-US" sz="1800" smtClean="0"/>
              <a:t>21</a:t>
            </a:fld>
            <a:endParaRPr lang="zh-CN" altLang="en-US" sz="1800"/>
          </a:p>
        </p:txBody>
      </p:sp>
      <p:sp>
        <p:nvSpPr>
          <p:cNvPr id="46082" name="Rectangle 2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2286000" y="514350"/>
            <a:ext cx="4572000" cy="2571750"/>
          </a:xfrm>
        </p:spPr>
      </p:sp>
      <p:sp>
        <p:nvSpPr>
          <p:cNvPr id="46083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en-GB" altLang="zh-CN" dirty="0"/>
          </a:p>
        </p:txBody>
      </p:sp>
    </p:spTree>
    <p:extLst>
      <p:ext uri="{BB962C8B-B14F-4D97-AF65-F5344CB8AC3E}">
        <p14:creationId xmlns:p14="http://schemas.microsoft.com/office/powerpoint/2010/main" val="352897760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fld id="{ED833ABB-3A40-47B2-B936-4AE46C853D56}" type="slidenum">
              <a:rPr lang="zh-CN" altLang="en-US" sz="1800" smtClean="0"/>
              <a:t>23</a:t>
            </a:fld>
            <a:endParaRPr lang="zh-CN" altLang="en-US" sz="1800"/>
          </a:p>
        </p:txBody>
      </p:sp>
      <p:sp>
        <p:nvSpPr>
          <p:cNvPr id="49154" name="Rectangle 2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2286000" y="514350"/>
            <a:ext cx="4572000" cy="2571750"/>
          </a:xfrm>
        </p:spPr>
      </p:sp>
      <p:sp>
        <p:nvSpPr>
          <p:cNvPr id="49155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en-GB" altLang="zh-CN"/>
          </a:p>
        </p:txBody>
      </p:sp>
    </p:spTree>
    <p:extLst>
      <p:ext uri="{BB962C8B-B14F-4D97-AF65-F5344CB8AC3E}">
        <p14:creationId xmlns:p14="http://schemas.microsoft.com/office/powerpoint/2010/main" val="22081267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fld id="{B449336E-37B2-4CF2-B0FD-A5A9843D9856}" type="slidenum">
              <a:rPr lang="zh-CN" altLang="en-US" sz="1800" smtClean="0"/>
              <a:t>2</a:t>
            </a:fld>
            <a:endParaRPr lang="zh-CN" altLang="en-US" sz="1800"/>
          </a:p>
        </p:txBody>
      </p:sp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2286000" y="514350"/>
            <a:ext cx="4572000" cy="2571750"/>
          </a:xfrm>
        </p:spPr>
      </p:sp>
      <p:sp>
        <p:nvSpPr>
          <p:cNvPr id="8195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en-GB" altLang="zh-CN"/>
          </a:p>
        </p:txBody>
      </p:sp>
    </p:spTree>
    <p:extLst>
      <p:ext uri="{BB962C8B-B14F-4D97-AF65-F5344CB8AC3E}">
        <p14:creationId xmlns:p14="http://schemas.microsoft.com/office/powerpoint/2010/main" val="361217774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fld id="{ED833ABB-3A40-47B2-B936-4AE46C853D56}" type="slidenum">
              <a:rPr lang="zh-CN" altLang="en-US" sz="1800" smtClean="0"/>
              <a:t>24</a:t>
            </a:fld>
            <a:endParaRPr lang="zh-CN" altLang="en-US" sz="1800"/>
          </a:p>
        </p:txBody>
      </p:sp>
      <p:sp>
        <p:nvSpPr>
          <p:cNvPr id="49154" name="Rectangle 2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2286000" y="514350"/>
            <a:ext cx="4572000" cy="2571750"/>
          </a:xfrm>
        </p:spPr>
      </p:sp>
      <p:sp>
        <p:nvSpPr>
          <p:cNvPr id="49155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en-GB" altLang="zh-CN"/>
          </a:p>
        </p:txBody>
      </p:sp>
    </p:spTree>
    <p:extLst>
      <p:ext uri="{BB962C8B-B14F-4D97-AF65-F5344CB8AC3E}">
        <p14:creationId xmlns:p14="http://schemas.microsoft.com/office/powerpoint/2010/main" val="191041517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fld id="{950CE203-BD18-4C49-A28B-038BD92A44CB}" type="slidenum">
              <a:rPr lang="zh-CN" altLang="en-US" sz="1800" smtClean="0"/>
              <a:t>25</a:t>
            </a:fld>
            <a:endParaRPr lang="zh-CN" altLang="en-US" sz="1800"/>
          </a:p>
        </p:txBody>
      </p:sp>
      <p:sp>
        <p:nvSpPr>
          <p:cNvPr id="51202" name="Rectangle 2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2286000" y="514350"/>
            <a:ext cx="4572000" cy="2571750"/>
          </a:xfrm>
        </p:spPr>
      </p:sp>
      <p:sp>
        <p:nvSpPr>
          <p:cNvPr id="51203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r>
              <a:rPr lang="zh-CN" altLang="en-GB"/>
              <a:t>比特平面分层</a:t>
            </a:r>
          </a:p>
        </p:txBody>
      </p:sp>
    </p:spTree>
    <p:extLst>
      <p:ext uri="{BB962C8B-B14F-4D97-AF65-F5344CB8AC3E}">
        <p14:creationId xmlns:p14="http://schemas.microsoft.com/office/powerpoint/2010/main" val="80866607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fld id="{0FECD355-AF90-4E9F-A361-831C84BA8D5E}" type="slidenum">
              <a:rPr lang="zh-CN" altLang="en-US" sz="1800" smtClean="0"/>
              <a:t>26</a:t>
            </a:fld>
            <a:endParaRPr lang="zh-CN" altLang="en-US" sz="1800"/>
          </a:p>
        </p:txBody>
      </p:sp>
      <p:sp>
        <p:nvSpPr>
          <p:cNvPr id="53250" name="Rectangle 2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2286000" y="514350"/>
            <a:ext cx="4572000" cy="2571750"/>
          </a:xfrm>
        </p:spPr>
      </p:sp>
      <p:sp>
        <p:nvSpPr>
          <p:cNvPr id="53251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en-GB" altLang="zh-CN"/>
          </a:p>
        </p:txBody>
      </p:sp>
    </p:spTree>
    <p:extLst>
      <p:ext uri="{BB962C8B-B14F-4D97-AF65-F5344CB8AC3E}">
        <p14:creationId xmlns:p14="http://schemas.microsoft.com/office/powerpoint/2010/main" val="164835604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2286000" y="514350"/>
            <a:ext cx="4572000" cy="2571750"/>
          </a:xfrm>
        </p:spPr>
      </p:sp>
      <p:sp>
        <p:nvSpPr>
          <p:cNvPr id="56322" name="文本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zh-CN" altLang="en-US" dirty="0"/>
              <a:t>x-x1-x2-x3-x4</a:t>
            </a:r>
          </a:p>
        </p:txBody>
      </p:sp>
    </p:spTree>
    <p:extLst>
      <p:ext uri="{BB962C8B-B14F-4D97-AF65-F5344CB8AC3E}">
        <p14:creationId xmlns:p14="http://schemas.microsoft.com/office/powerpoint/2010/main" val="282434393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2286000" y="514350"/>
            <a:ext cx="4572000" cy="2571750"/>
          </a:xfrm>
        </p:spPr>
      </p:sp>
      <p:sp>
        <p:nvSpPr>
          <p:cNvPr id="72706" name="文本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017189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fld id="{1D7325EC-8B03-4D7D-8883-E232E1373B2D}" type="slidenum">
              <a:rPr lang="zh-CN" altLang="en-US" sz="1800" smtClean="0"/>
              <a:t>44</a:t>
            </a:fld>
            <a:endParaRPr lang="zh-CN" altLang="en-US" sz="1800"/>
          </a:p>
        </p:txBody>
      </p:sp>
      <p:sp>
        <p:nvSpPr>
          <p:cNvPr id="75778" name="Rectangle 2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2286000" y="514350"/>
            <a:ext cx="4572000" cy="2571750"/>
          </a:xfrm>
        </p:spPr>
      </p:sp>
      <p:sp>
        <p:nvSpPr>
          <p:cNvPr id="75779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en-GB" altLang="zh-CN"/>
          </a:p>
        </p:txBody>
      </p:sp>
    </p:spTree>
    <p:extLst>
      <p:ext uri="{BB962C8B-B14F-4D97-AF65-F5344CB8AC3E}">
        <p14:creationId xmlns:p14="http://schemas.microsoft.com/office/powerpoint/2010/main" val="346712073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fld id="{EED41EB2-50C9-4A29-A99A-EDECE767B09D}" type="slidenum">
              <a:rPr lang="zh-CN" altLang="en-US" sz="1800" smtClean="0"/>
              <a:t>62</a:t>
            </a:fld>
            <a:endParaRPr lang="zh-CN" altLang="en-US" sz="1800"/>
          </a:p>
        </p:txBody>
      </p:sp>
      <p:sp>
        <p:nvSpPr>
          <p:cNvPr id="95234" name="Rectangle 2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2286000" y="514350"/>
            <a:ext cx="4572000" cy="2571750"/>
          </a:xfrm>
        </p:spPr>
      </p:sp>
      <p:sp>
        <p:nvSpPr>
          <p:cNvPr id="95235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en-GB" altLang="zh-CN"/>
          </a:p>
        </p:txBody>
      </p:sp>
    </p:spTree>
    <p:extLst>
      <p:ext uri="{BB962C8B-B14F-4D97-AF65-F5344CB8AC3E}">
        <p14:creationId xmlns:p14="http://schemas.microsoft.com/office/powerpoint/2010/main" val="78066367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fld id="{8389BB44-A558-4137-865C-A1498AB59A5F}" type="slidenum">
              <a:rPr lang="zh-CN" altLang="en-US" sz="1800" smtClean="0"/>
              <a:t>63</a:t>
            </a:fld>
            <a:endParaRPr lang="zh-CN" altLang="en-US" sz="1800"/>
          </a:p>
        </p:txBody>
      </p:sp>
      <p:sp>
        <p:nvSpPr>
          <p:cNvPr id="97282" name="Rectangle 2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2286000" y="514350"/>
            <a:ext cx="4572000" cy="2571750"/>
          </a:xfrm>
        </p:spPr>
      </p:sp>
      <p:sp>
        <p:nvSpPr>
          <p:cNvPr id="97283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en-GB" altLang="zh-CN"/>
          </a:p>
        </p:txBody>
      </p:sp>
    </p:spTree>
    <p:extLst>
      <p:ext uri="{BB962C8B-B14F-4D97-AF65-F5344CB8AC3E}">
        <p14:creationId xmlns:p14="http://schemas.microsoft.com/office/powerpoint/2010/main" val="195701575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fld id="{F002EC78-1C1B-4126-9FFC-F85ED8FE3B79}" type="slidenum">
              <a:rPr lang="zh-CN" altLang="en-US" sz="1800" smtClean="0"/>
              <a:t>65</a:t>
            </a:fld>
            <a:endParaRPr lang="zh-CN" altLang="en-US" sz="1800"/>
          </a:p>
        </p:txBody>
      </p:sp>
      <p:sp>
        <p:nvSpPr>
          <p:cNvPr id="100354" name="Rectangle 2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2286000" y="514350"/>
            <a:ext cx="4572000" cy="2571750"/>
          </a:xfrm>
        </p:spPr>
      </p:sp>
      <p:sp>
        <p:nvSpPr>
          <p:cNvPr id="100355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en-GB" altLang="zh-CN"/>
          </a:p>
        </p:txBody>
      </p:sp>
    </p:spTree>
    <p:extLst>
      <p:ext uri="{BB962C8B-B14F-4D97-AF65-F5344CB8AC3E}">
        <p14:creationId xmlns:p14="http://schemas.microsoft.com/office/powerpoint/2010/main" val="32748811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fld id="{32E8CA74-C6DD-4F5C-B0F3-2B6C355CE314}" type="slidenum">
              <a:rPr lang="zh-CN" altLang="en-US" sz="1800" smtClean="0"/>
              <a:t>3</a:t>
            </a:fld>
            <a:endParaRPr lang="zh-CN" altLang="en-US" sz="1800"/>
          </a:p>
        </p:txBody>
      </p:sp>
      <p:sp>
        <p:nvSpPr>
          <p:cNvPr id="12290" name="Rectangle 2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2286000" y="514350"/>
            <a:ext cx="4572000" cy="2571750"/>
          </a:xfrm>
        </p:spPr>
      </p:sp>
      <p:sp>
        <p:nvSpPr>
          <p:cNvPr id="12291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en-GB" altLang="zh-CN"/>
          </a:p>
        </p:txBody>
      </p:sp>
    </p:spTree>
    <p:extLst>
      <p:ext uri="{BB962C8B-B14F-4D97-AF65-F5344CB8AC3E}">
        <p14:creationId xmlns:p14="http://schemas.microsoft.com/office/powerpoint/2010/main" val="5668505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fld id="{06A14C24-7184-4436-99D8-49D3D0B97A3D}" type="slidenum">
              <a:rPr lang="zh-CN" altLang="en-US" sz="1800" smtClean="0"/>
              <a:t>4</a:t>
            </a:fld>
            <a:endParaRPr lang="zh-CN" altLang="en-US" sz="1800"/>
          </a:p>
        </p:txBody>
      </p:sp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2286000" y="514350"/>
            <a:ext cx="4572000" cy="2571750"/>
          </a:xfrm>
        </p:spPr>
      </p:sp>
      <p:sp>
        <p:nvSpPr>
          <p:cNvPr id="10243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en-GB" altLang="zh-CN"/>
          </a:p>
        </p:txBody>
      </p:sp>
    </p:spTree>
    <p:extLst>
      <p:ext uri="{BB962C8B-B14F-4D97-AF65-F5344CB8AC3E}">
        <p14:creationId xmlns:p14="http://schemas.microsoft.com/office/powerpoint/2010/main" val="13800513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fld id="{42105BED-FFEB-4815-A5C7-2CA8892B860E}" type="slidenum">
              <a:rPr lang="zh-CN" altLang="en-US" sz="1800" smtClean="0"/>
              <a:t>5</a:t>
            </a:fld>
            <a:endParaRPr lang="zh-CN" altLang="en-US" sz="1800"/>
          </a:p>
        </p:txBody>
      </p:sp>
      <p:sp>
        <p:nvSpPr>
          <p:cNvPr id="16386" name="Rectangle 2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2286000" y="514350"/>
            <a:ext cx="4572000" cy="2571750"/>
          </a:xfrm>
        </p:spPr>
      </p:sp>
      <p:sp>
        <p:nvSpPr>
          <p:cNvPr id="16387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en-GB" altLang="zh-CN"/>
          </a:p>
        </p:txBody>
      </p:sp>
    </p:spTree>
    <p:extLst>
      <p:ext uri="{BB962C8B-B14F-4D97-AF65-F5344CB8AC3E}">
        <p14:creationId xmlns:p14="http://schemas.microsoft.com/office/powerpoint/2010/main" val="26016626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fld id="{0CF2BB01-08E4-4FB6-B07D-86C46AEB7869}" type="slidenum">
              <a:rPr lang="zh-CN" altLang="en-US" sz="1800" smtClean="0"/>
              <a:t>6</a:t>
            </a:fld>
            <a:endParaRPr lang="zh-CN" altLang="en-US" sz="1800"/>
          </a:p>
        </p:txBody>
      </p:sp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2286000" y="514350"/>
            <a:ext cx="4572000" cy="2571750"/>
          </a:xfrm>
        </p:spPr>
      </p:sp>
      <p:sp>
        <p:nvSpPr>
          <p:cNvPr id="18435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en-GB" altLang="zh-CN"/>
          </a:p>
        </p:txBody>
      </p:sp>
    </p:spTree>
    <p:extLst>
      <p:ext uri="{BB962C8B-B14F-4D97-AF65-F5344CB8AC3E}">
        <p14:creationId xmlns:p14="http://schemas.microsoft.com/office/powerpoint/2010/main" val="1563257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fld id="{205170A6-F510-434B-BF91-E9069CDCF9E2}" type="slidenum">
              <a:rPr lang="zh-CN" altLang="en-US" sz="1800" smtClean="0"/>
              <a:t>7</a:t>
            </a:fld>
            <a:endParaRPr lang="zh-CN" altLang="en-US" sz="1800"/>
          </a:p>
        </p:txBody>
      </p:sp>
      <p:sp>
        <p:nvSpPr>
          <p:cNvPr id="20482" name="Rectangle 2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2286000" y="514350"/>
            <a:ext cx="4572000" cy="2571750"/>
          </a:xfrm>
        </p:spPr>
      </p:sp>
      <p:sp>
        <p:nvSpPr>
          <p:cNvPr id="20483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en-GB" altLang="zh-CN"/>
          </a:p>
        </p:txBody>
      </p:sp>
    </p:spTree>
    <p:extLst>
      <p:ext uri="{BB962C8B-B14F-4D97-AF65-F5344CB8AC3E}">
        <p14:creationId xmlns:p14="http://schemas.microsoft.com/office/powerpoint/2010/main" val="32351333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fld id="{7833E652-D389-49DF-A3F5-1D5BB13B16EC}" type="slidenum">
              <a:rPr lang="zh-CN" altLang="en-US" sz="1800" smtClean="0"/>
              <a:t>8</a:t>
            </a:fld>
            <a:endParaRPr lang="zh-CN" altLang="en-US" sz="1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2286000" y="514350"/>
            <a:ext cx="4572000" cy="2571750"/>
          </a:xfrm>
        </p:spPr>
      </p:sp>
      <p:sp>
        <p:nvSpPr>
          <p:cNvPr id="22531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en-GB" altLang="zh-CN"/>
          </a:p>
        </p:txBody>
      </p:sp>
    </p:spTree>
    <p:extLst>
      <p:ext uri="{BB962C8B-B14F-4D97-AF65-F5344CB8AC3E}">
        <p14:creationId xmlns:p14="http://schemas.microsoft.com/office/powerpoint/2010/main" val="26077935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fld id="{1EE658A6-9528-432F-8EAF-4989B1C30F05}" type="slidenum">
              <a:rPr lang="zh-CN" altLang="en-US" sz="1800" smtClean="0"/>
              <a:t>10</a:t>
            </a:fld>
            <a:endParaRPr lang="zh-CN" altLang="en-US" sz="1800"/>
          </a:p>
        </p:txBody>
      </p:sp>
      <p:sp>
        <p:nvSpPr>
          <p:cNvPr id="25602" name="Rectangle 2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2286000" y="514350"/>
            <a:ext cx="4572000" cy="2571750"/>
          </a:xfrm>
        </p:spPr>
      </p:sp>
      <p:sp>
        <p:nvSpPr>
          <p:cNvPr id="25603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zh-CN" altLang="en-IE" dirty="0"/>
          </a:p>
        </p:txBody>
      </p:sp>
    </p:spTree>
    <p:extLst>
      <p:ext uri="{BB962C8B-B14F-4D97-AF65-F5344CB8AC3E}">
        <p14:creationId xmlns:p14="http://schemas.microsoft.com/office/powerpoint/2010/main" val="38741797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/>
          <a:srcRect l="7692"/>
          <a:stretch>
            <a:fillRect/>
          </a:stretch>
        </p:blipFill>
        <p:spPr>
          <a:xfrm>
            <a:off x="0" y="0"/>
            <a:ext cx="498856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30286" y="1929584"/>
            <a:ext cx="9056915" cy="1672454"/>
          </a:xfrm>
        </p:spPr>
        <p:txBody>
          <a:bodyPr anchor="b">
            <a:normAutofit/>
          </a:bodyPr>
          <a:lstStyle>
            <a:lvl1pPr algn="ctr" rtl="0" fontAlgn="auto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lang="en-US" sz="4400" kern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830286" y="3689124"/>
            <a:ext cx="9056915" cy="1655762"/>
          </a:xfrm>
        </p:spPr>
        <p:txBody>
          <a:bodyPr>
            <a:normAutofit/>
          </a:bodyPr>
          <a:lstStyle>
            <a:lvl1pPr marL="0" indent="0" algn="ctr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None/>
              <a:defRPr lang="en-US" sz="2700" kern="1200" dirty="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ADA9F-95C9-4ECA-A97E-954A75C17FD7}" type="datetime1">
              <a:rPr lang="en-US" altLang="zh-CN" smtClean="0"/>
              <a:t>3/4/2025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直接连接符 6"/>
          <p:cNvCxnSpPr/>
          <p:nvPr/>
        </p:nvCxnSpPr>
        <p:spPr>
          <a:xfrm>
            <a:off x="550007" y="1055077"/>
            <a:ext cx="11152554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1452879"/>
            <a:ext cx="2628900" cy="4724084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1452879"/>
            <a:ext cx="7734300" cy="4724083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6C6C8-2F8E-4E71-8BC5-459C1281CA5A}" type="datetime1">
              <a:rPr lang="en-US" altLang="zh-CN" smtClean="0"/>
              <a:t>3/4/2025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直接连接符 6"/>
          <p:cNvCxnSpPr/>
          <p:nvPr/>
        </p:nvCxnSpPr>
        <p:spPr>
          <a:xfrm>
            <a:off x="550007" y="1055077"/>
            <a:ext cx="11152554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0927" y="0"/>
            <a:ext cx="8107676" cy="1055077"/>
          </a:xfrm>
        </p:spPr>
        <p:txBody>
          <a:bodyPr>
            <a:norm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lang="en-US" sz="2800" kern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50006" y="1236344"/>
            <a:ext cx="11235593" cy="4778375"/>
          </a:xfrm>
        </p:spPr>
        <p:txBody>
          <a:bodyPr/>
          <a:lstStyle>
            <a:lvl2pPr marL="800100" indent="-342900">
              <a:buFont typeface="Wingdings" panose="05000000000000000000" pitchFamily="2" charset="2"/>
              <a:buChar char="n"/>
              <a:defRPr/>
            </a:lvl2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6CE85-5AA6-4051-8D08-89300C06032B}" type="datetime1">
              <a:rPr lang="en-US" altLang="zh-CN" smtClean="0"/>
              <a:t>3/4/2025</a:t>
            </a:fld>
            <a:endParaRPr lang="en-US" dirty="0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2" name="直接连接符 11"/>
          <p:cNvCxnSpPr/>
          <p:nvPr/>
        </p:nvCxnSpPr>
        <p:spPr>
          <a:xfrm>
            <a:off x="550007" y="1055077"/>
            <a:ext cx="11152554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0007" y="0"/>
            <a:ext cx="7603393" cy="1055077"/>
          </a:xfrm>
        </p:spPr>
        <p:txBody>
          <a:bodyPr anchor="ctr" anchorCtr="0">
            <a:normAutofit/>
          </a:bodyPr>
          <a:lstStyle>
            <a:lvl1pPr>
              <a:defRPr sz="28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B9DC6-A76D-465E-83B6-62C4C045A588}" type="datetime1">
              <a:rPr lang="en-US" altLang="zh-CN" smtClean="0"/>
              <a:t>3/4/2025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直接连接符 6"/>
          <p:cNvCxnSpPr/>
          <p:nvPr/>
        </p:nvCxnSpPr>
        <p:spPr>
          <a:xfrm>
            <a:off x="550007" y="1055077"/>
            <a:ext cx="11152554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19D99-2ECD-4AB7-BC96-98ADADA40D8F}" type="datetime1">
              <a:rPr lang="en-US" altLang="zh-CN" smtClean="0"/>
              <a:t>3/4/2025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直接连接符 7"/>
          <p:cNvCxnSpPr/>
          <p:nvPr/>
        </p:nvCxnSpPr>
        <p:spPr>
          <a:xfrm>
            <a:off x="550007" y="1055077"/>
            <a:ext cx="11152554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0007" y="1"/>
            <a:ext cx="7923433" cy="1055076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5A6E8-87B5-423C-B6D4-D75FFD1E4383}" type="datetime1">
              <a:rPr lang="en-US" altLang="zh-CN" smtClean="0"/>
              <a:t>3/4/2025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直接连接符 9"/>
          <p:cNvCxnSpPr/>
          <p:nvPr/>
        </p:nvCxnSpPr>
        <p:spPr>
          <a:xfrm>
            <a:off x="550007" y="1055077"/>
            <a:ext cx="11152554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F72EB-EBEC-4524-9538-79F83DA0E6B3}" type="datetime1">
              <a:rPr lang="en-US" altLang="zh-CN" smtClean="0"/>
              <a:t>3/4/2025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6" name="直接连接符 5"/>
          <p:cNvCxnSpPr/>
          <p:nvPr/>
        </p:nvCxnSpPr>
        <p:spPr>
          <a:xfrm>
            <a:off x="550007" y="1055077"/>
            <a:ext cx="11152554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8D359-BB09-49EF-9DC4-AE6B9AAB1CBC}" type="datetime1">
              <a:rPr lang="en-US" altLang="zh-CN" smtClean="0"/>
              <a:t>3/4/2025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5" name="直接连接符 4"/>
          <p:cNvCxnSpPr/>
          <p:nvPr/>
        </p:nvCxnSpPr>
        <p:spPr>
          <a:xfrm>
            <a:off x="550007" y="1055077"/>
            <a:ext cx="11152554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0008" y="0"/>
            <a:ext cx="7811672" cy="1055077"/>
          </a:xfrm>
        </p:spPr>
        <p:txBody>
          <a:bodyPr anchor="ctr" anchorCtr="0">
            <a:normAutofit/>
          </a:bodyPr>
          <a:lstStyle>
            <a:lvl1pPr>
              <a:defRPr sz="28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F6291F-425E-487B-9A62-0CFE86F28993}" type="datetime1">
              <a:rPr lang="en-US" altLang="zh-CN" smtClean="0"/>
              <a:t>3/4/2025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直接连接符 7"/>
          <p:cNvCxnSpPr/>
          <p:nvPr/>
        </p:nvCxnSpPr>
        <p:spPr>
          <a:xfrm>
            <a:off x="550007" y="1055077"/>
            <a:ext cx="11152554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0008" y="0"/>
            <a:ext cx="7862472" cy="1055077"/>
          </a:xfrm>
        </p:spPr>
        <p:txBody>
          <a:bodyPr anchor="ctr" anchorCtr="0">
            <a:normAutofit/>
          </a:bodyPr>
          <a:lstStyle>
            <a:lvl1pPr>
              <a:defRPr sz="28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C1249-C629-4A96-9EDC-EAAEBAA61489}" type="datetime1">
              <a:rPr lang="en-US" altLang="zh-CN" smtClean="0"/>
              <a:t>3/4/2025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直接连接符 7"/>
          <p:cNvCxnSpPr/>
          <p:nvPr/>
        </p:nvCxnSpPr>
        <p:spPr>
          <a:xfrm>
            <a:off x="550007" y="1055077"/>
            <a:ext cx="11152554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l="-49000"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0" y="1"/>
            <a:ext cx="4105848" cy="6858957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01955" y="1"/>
            <a:ext cx="7953913" cy="10550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BA9A49-E031-4268-96D3-C1C77FCD1644}" type="datetime1">
              <a:rPr lang="en-US" altLang="zh-CN" smtClean="0"/>
              <a:t>3/4/2025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72452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lang="en-US" sz="2000" kern="120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8246" y="230188"/>
            <a:ext cx="3298222" cy="609653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fontAlgn="base" latinLnBrk="0" hangingPunct="1">
        <a:lnSpc>
          <a:spcPct val="90000"/>
        </a:lnSpc>
        <a:spcBef>
          <a:spcPct val="0"/>
        </a:spcBef>
        <a:spcAft>
          <a:spcPct val="0"/>
        </a:spcAft>
        <a:buNone/>
        <a:defRPr lang="en-US" altLang="en-US" sz="2800" kern="1200" dirty="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>
            <a:lumMod val="75000"/>
          </a:schemeClr>
        </a:buClr>
        <a:buFont typeface="Wingdings" panose="05000000000000000000" pitchFamily="2" charset="2"/>
        <a:buNone/>
        <a:defRPr sz="2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Calibri Light" panose="020F0302020204030204" pitchFamily="34" charset="0"/>
        </a:defRPr>
      </a:lvl1pPr>
      <a:lvl2pPr marL="914400" indent="-4572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>
            <a:lumMod val="75000"/>
          </a:schemeClr>
        </a:buClr>
        <a:buFont typeface="Wingdings" panose="05000000000000000000" pitchFamily="2" charset="2"/>
        <a:buChar char="p"/>
        <a:defRPr sz="2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Calibri Light" panose="020F0302020204030204" pitchFamily="34" charset="0"/>
        </a:defRPr>
      </a:lvl2pPr>
      <a:lvl3pPr marL="1371600" indent="-4572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>
            <a:lumMod val="75000"/>
          </a:schemeClr>
        </a:buClr>
        <a:buFont typeface="Wingdings" panose="05000000000000000000" pitchFamily="2" charset="2"/>
        <a:buChar char="p"/>
        <a:defRPr sz="20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Calibri Light" panose="020F0302020204030204" pitchFamily="34" charset="0"/>
        </a:defRPr>
      </a:lvl3pPr>
      <a:lvl4pPr marL="17145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>
            <a:lumMod val="75000"/>
          </a:schemeClr>
        </a:buClr>
        <a:buFont typeface="Wingdings" panose="05000000000000000000" pitchFamily="2" charset="2"/>
        <a:buChar char="p"/>
        <a:defRPr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Calibri Light" panose="020F0302020204030204" pitchFamily="34" charset="0"/>
        </a:defRPr>
      </a:lvl4pPr>
      <a:lvl5pPr marL="21717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>
            <a:lumMod val="75000"/>
          </a:schemeClr>
        </a:buClr>
        <a:buFont typeface="Wingdings" panose="05000000000000000000" pitchFamily="2" charset="2"/>
        <a:buChar char="p"/>
        <a:defRPr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Calibri Light" panose="020F030202020403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22.emf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emf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w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w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w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44.w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5.wm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49.w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w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wmf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60.wmf"/><Relationship Id="rId4" Type="http://schemas.openxmlformats.org/officeDocument/2006/relationships/oleObject" Target="../embeddings/oleObject3.bin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60.wmf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60.wmf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2" Type="http://schemas.openxmlformats.org/officeDocument/2006/relationships/image" Target="../media/image63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image" Target="../media/image65.emf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7" Type="http://schemas.openxmlformats.org/officeDocument/2006/relationships/image" Target="../media/image8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7.bin"/><Relationship Id="rId5" Type="http://schemas.openxmlformats.org/officeDocument/2006/relationships/image" Target="../media/image83.png"/><Relationship Id="rId4" Type="http://schemas.openxmlformats.org/officeDocument/2006/relationships/oleObject" Target="../embeddings/oleObject6.bin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Digital Image Processing</a:t>
            </a:r>
            <a:br>
              <a:rPr lang="en-US" altLang="zh-CN" dirty="0"/>
            </a:br>
            <a:r>
              <a:rPr lang="en-US" altLang="zh-CN" dirty="0"/>
              <a:t>Technologies &amp; Applications</a:t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5122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830286" y="3912149"/>
            <a:ext cx="9056915" cy="1655762"/>
          </a:xfrm>
        </p:spPr>
        <p:txBody>
          <a:bodyPr/>
          <a:lstStyle/>
          <a:p>
            <a:pPr marL="0" indent="0" eaLnBrk="1" hangingPunct="1"/>
            <a:r>
              <a:rPr lang="en-IE" altLang="zh-CN" dirty="0">
                <a:ea typeface="宋体" panose="02010600030101010101" pitchFamily="2" charset="-122"/>
              </a:rPr>
              <a:t>Image Enhancement</a:t>
            </a:r>
          </a:p>
          <a:p>
            <a:pPr marL="0" indent="0" eaLnBrk="1" hangingPunct="1"/>
            <a:r>
              <a:rPr lang="en-IE" altLang="zh-CN" dirty="0">
                <a:ea typeface="宋体" panose="02010600030101010101" pitchFamily="2" charset="-122"/>
              </a:rPr>
              <a:t>(Point Processing)</a:t>
            </a:r>
            <a:endParaRPr lang="en-US" altLang="zh-CN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IE" altLang="zh-CN" dirty="0">
                <a:ea typeface="宋体" panose="02010600030101010101" pitchFamily="2" charset="-122"/>
              </a:rPr>
              <a:t>Point Processing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 eaLnBrk="1" hangingPunct="1">
              <a:lnSpc>
                <a:spcPct val="150000"/>
              </a:lnSpc>
            </a:pPr>
            <a:r>
              <a:rPr lang="en-IE" altLang="zh-CN" sz="2800" dirty="0">
                <a:ea typeface="宋体" panose="02010600030101010101" pitchFamily="2" charset="-122"/>
              </a:rPr>
              <a:t>In this lecture we will look at image enhancement point processing techniques:</a:t>
            </a:r>
          </a:p>
          <a:p>
            <a:pPr lvl="1" eaLnBrk="1" hangingPunct="1">
              <a:lnSpc>
                <a:spcPct val="150000"/>
              </a:lnSpc>
            </a:pPr>
            <a:r>
              <a:rPr lang="en-IE" altLang="zh-CN" sz="2400" dirty="0" err="1">
                <a:ea typeface="宋体" panose="02010600030101010101" pitchFamily="2" charset="-122"/>
              </a:rPr>
              <a:t>Thresholding</a:t>
            </a:r>
            <a:endParaRPr lang="en-IE" altLang="zh-CN" sz="2400" dirty="0">
              <a:ea typeface="宋体" panose="02010600030101010101" pitchFamily="2" charset="-122"/>
            </a:endParaRPr>
          </a:p>
          <a:p>
            <a:pPr lvl="1" eaLnBrk="1" hangingPunct="1">
              <a:lnSpc>
                <a:spcPct val="150000"/>
              </a:lnSpc>
            </a:pPr>
            <a:r>
              <a:rPr lang="en-IE" altLang="zh-CN" sz="2400" dirty="0">
                <a:ea typeface="宋体" panose="02010600030101010101" pitchFamily="2" charset="-122"/>
              </a:rPr>
              <a:t>Logarithmic transformation</a:t>
            </a:r>
          </a:p>
          <a:p>
            <a:pPr lvl="1" eaLnBrk="1" hangingPunct="1">
              <a:lnSpc>
                <a:spcPct val="150000"/>
              </a:lnSpc>
            </a:pPr>
            <a:r>
              <a:rPr lang="en-IE" altLang="zh-CN" sz="2400" dirty="0">
                <a:ea typeface="宋体" panose="02010600030101010101" pitchFamily="2" charset="-122"/>
              </a:rPr>
              <a:t>Power law transforms</a:t>
            </a:r>
          </a:p>
          <a:p>
            <a:pPr lvl="1" eaLnBrk="1" hangingPunct="1">
              <a:lnSpc>
                <a:spcPct val="150000"/>
              </a:lnSpc>
            </a:pPr>
            <a:r>
              <a:rPr lang="en-IE" altLang="zh-CN" sz="2400" dirty="0">
                <a:ea typeface="宋体" panose="02010600030101010101" pitchFamily="2" charset="-122"/>
              </a:rPr>
              <a:t>Grey level slicing</a:t>
            </a:r>
          </a:p>
          <a:p>
            <a:pPr lvl="1" eaLnBrk="1" hangingPunct="1">
              <a:lnSpc>
                <a:spcPct val="150000"/>
              </a:lnSpc>
            </a:pPr>
            <a:r>
              <a:rPr lang="en-IE" altLang="zh-CN" sz="2400" dirty="0">
                <a:ea typeface="宋体" panose="02010600030101010101" pitchFamily="2" charset="-122"/>
              </a:rPr>
              <a:t>Bit plane slicing</a:t>
            </a:r>
          </a:p>
          <a:p>
            <a:pPr lvl="1" eaLnBrk="1" hangingPunct="1">
              <a:lnSpc>
                <a:spcPct val="150000"/>
              </a:lnSpc>
            </a:pPr>
            <a:r>
              <a:rPr lang="en-IE" altLang="zh-CN" sz="2400" dirty="0">
                <a:ea typeface="宋体" panose="02010600030101010101" pitchFamily="2" charset="-122"/>
              </a:rPr>
              <a:t>Image subtraction</a:t>
            </a:r>
          </a:p>
          <a:p>
            <a:pPr lvl="1" eaLnBrk="1" hangingPunct="1">
              <a:lnSpc>
                <a:spcPct val="150000"/>
              </a:lnSpc>
            </a:pPr>
            <a:r>
              <a:rPr lang="en-IE" altLang="zh-CN" sz="2400" dirty="0">
                <a:ea typeface="宋体" panose="02010600030101010101" pitchFamily="2" charset="-122"/>
              </a:rPr>
              <a:t>Image averaging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10</a:t>
            </a:fld>
            <a:endParaRPr 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134" y="1881187"/>
            <a:ext cx="4933950" cy="465772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IE" altLang="zh-CN">
                <a:ea typeface="宋体" panose="02010600030101010101" pitchFamily="2" charset="-122"/>
              </a:rPr>
              <a:t>Thresholding </a:t>
            </a:r>
            <a:endParaRPr lang="en-GB" altLang="zh-CN">
              <a:ea typeface="宋体" panose="0201060003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IE" altLang="zh-CN" dirty="0">
                <a:ea typeface="宋体" panose="02010600030101010101" pitchFamily="2" charset="-122"/>
              </a:rPr>
              <a:t>Thresholding transformations are particularly useful for segmentation in which we want to isolate an object of interest from a background.</a:t>
            </a:r>
            <a:endParaRPr lang="en-US" altLang="zh-CN" dirty="0">
              <a:ea typeface="宋体" panose="02010600030101010101" pitchFamily="2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11</a:t>
            </a:fld>
            <a:endParaRPr lang="en-US" dirty="0"/>
          </a:p>
        </p:txBody>
      </p:sp>
      <p:grpSp>
        <p:nvGrpSpPr>
          <p:cNvPr id="26626" name="Group 115"/>
          <p:cNvGrpSpPr/>
          <p:nvPr/>
        </p:nvGrpSpPr>
        <p:grpSpPr bwMode="auto">
          <a:xfrm>
            <a:off x="1695484" y="3481754"/>
            <a:ext cx="4929188" cy="1111250"/>
            <a:chOff x="1526" y="3170"/>
            <a:chExt cx="3105" cy="700"/>
          </a:xfrm>
        </p:grpSpPr>
        <p:sp>
          <p:nvSpPr>
            <p:cNvPr id="26627" name="Text Box 116"/>
            <p:cNvSpPr txBox="1">
              <a:spLocks noChangeArrowheads="1"/>
            </p:cNvSpPr>
            <p:nvPr/>
          </p:nvSpPr>
          <p:spPr bwMode="auto">
            <a:xfrm>
              <a:off x="1526" y="3346"/>
              <a:ext cx="517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IE" altLang="zh-CN" sz="3200" i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s = </a:t>
              </a:r>
              <a:endParaRPr lang="en-US" altLang="zh-CN" sz="3200" i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6628" name="AutoShape 117"/>
            <p:cNvSpPr/>
            <p:nvPr/>
          </p:nvSpPr>
          <p:spPr bwMode="auto">
            <a:xfrm>
              <a:off x="2089" y="3209"/>
              <a:ext cx="175" cy="638"/>
            </a:xfrm>
            <a:prstGeom prst="leftBrace">
              <a:avLst>
                <a:gd name="adj1" fmla="val 30297"/>
                <a:gd name="adj2" fmla="val 50000"/>
              </a:avLst>
            </a:prstGeom>
            <a:noFill/>
            <a:ln w="127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ea typeface="宋体" panose="02010600030101010101" pitchFamily="2" charset="-122"/>
              </a:endParaRPr>
            </a:p>
          </p:txBody>
        </p:sp>
        <p:grpSp>
          <p:nvGrpSpPr>
            <p:cNvPr id="26629" name="Group 118"/>
            <p:cNvGrpSpPr/>
            <p:nvPr/>
          </p:nvGrpSpPr>
          <p:grpSpPr bwMode="auto">
            <a:xfrm>
              <a:off x="2218" y="3170"/>
              <a:ext cx="2413" cy="700"/>
              <a:chOff x="2218" y="3170"/>
              <a:chExt cx="2413" cy="700"/>
            </a:xfrm>
          </p:grpSpPr>
          <p:sp>
            <p:nvSpPr>
              <p:cNvPr id="26630" name="Text Box 119"/>
              <p:cNvSpPr txBox="1">
                <a:spLocks noChangeArrowheads="1"/>
              </p:cNvSpPr>
              <p:nvPr/>
            </p:nvSpPr>
            <p:spPr bwMode="auto">
              <a:xfrm>
                <a:off x="2218" y="3505"/>
                <a:ext cx="2378" cy="3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/>
              <a:p>
                <a:r>
                  <a:rPr lang="en-IE" altLang="zh-CN" sz="32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0.0</a:t>
                </a:r>
                <a:r>
                  <a:rPr lang="en-IE" altLang="zh-CN" sz="3200" i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    r &lt;= threshold</a:t>
                </a:r>
                <a:endParaRPr lang="en-US" altLang="zh-CN" sz="3200" i="1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6631" name="Text Box 120"/>
              <p:cNvSpPr txBox="1">
                <a:spLocks noChangeArrowheads="1"/>
              </p:cNvSpPr>
              <p:nvPr/>
            </p:nvSpPr>
            <p:spPr bwMode="auto">
              <a:xfrm>
                <a:off x="2218" y="3170"/>
                <a:ext cx="2413" cy="3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/>
              <a:p>
                <a:r>
                  <a:rPr lang="en-IE" altLang="zh-CN" sz="32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1.0</a:t>
                </a:r>
                <a:r>
                  <a:rPr lang="en-IE" altLang="zh-CN" sz="3200" i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    r  &gt;  threshold</a:t>
                </a:r>
                <a:endParaRPr lang="en-US" altLang="zh-CN" sz="3200" i="1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p:grpSp>
      </p:grpSp>
      <p:sp>
        <p:nvSpPr>
          <p:cNvPr id="26632" name="Rectangle 121"/>
          <p:cNvSpPr>
            <a:spLocks noChangeArrowheads="1"/>
          </p:cNvSpPr>
          <p:nvPr/>
        </p:nvSpPr>
        <p:spPr bwMode="auto">
          <a:xfrm>
            <a:off x="2058988" y="1570038"/>
            <a:ext cx="8229600" cy="2544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just">
              <a:spcBef>
                <a:spcPct val="20000"/>
              </a:spcBef>
            </a:pPr>
            <a:endParaRPr lang="en-US" altLang="zh-CN" sz="3200" dirty="0">
              <a:ea typeface="宋体" panose="02010600030101010101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5063" y="2748108"/>
            <a:ext cx="2876550" cy="315277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IE" altLang="zh-CN">
                <a:ea typeface="宋体" panose="02010600030101010101" pitchFamily="2" charset="-122"/>
              </a:rPr>
              <a:t>Thresholding</a:t>
            </a:r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12</a:t>
            </a:fld>
            <a:endParaRPr lang="en-US" dirty="0"/>
          </a:p>
        </p:txBody>
      </p:sp>
      <p:pic>
        <p:nvPicPr>
          <p:cNvPr id="28674" name="Picture 4" descr="Mo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3507" y="2345532"/>
            <a:ext cx="2655887" cy="308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5" name="Picture 5" descr="ThresholdedMo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1180" y="2367756"/>
            <a:ext cx="2667000" cy="307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8676" name="Group 23"/>
          <p:cNvGrpSpPr/>
          <p:nvPr/>
        </p:nvGrpSpPr>
        <p:grpSpPr bwMode="auto">
          <a:xfrm>
            <a:off x="4636293" y="2876550"/>
            <a:ext cx="2919413" cy="2073275"/>
            <a:chOff x="2039" y="2487"/>
            <a:chExt cx="1839" cy="1306"/>
          </a:xfrm>
        </p:grpSpPr>
        <p:sp>
          <p:nvSpPr>
            <p:cNvPr id="28677" name="AutoShape 16"/>
            <p:cNvSpPr>
              <a:spLocks noChangeArrowheads="1"/>
            </p:cNvSpPr>
            <p:nvPr/>
          </p:nvSpPr>
          <p:spPr bwMode="auto">
            <a:xfrm>
              <a:off x="2057" y="2487"/>
              <a:ext cx="1821" cy="1306"/>
            </a:xfrm>
            <a:prstGeom prst="rightArrow">
              <a:avLst>
                <a:gd name="adj1" fmla="val 50000"/>
                <a:gd name="adj2" fmla="val 34826"/>
              </a:avLst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>
                <a:ea typeface="宋体" panose="02010600030101010101" pitchFamily="2" charset="-122"/>
              </a:endParaRPr>
            </a:p>
          </p:txBody>
        </p:sp>
        <p:sp>
          <p:nvSpPr>
            <p:cNvPr id="28678" name="Text Box 8"/>
            <p:cNvSpPr txBox="1">
              <a:spLocks noChangeArrowheads="1"/>
            </p:cNvSpPr>
            <p:nvPr/>
          </p:nvSpPr>
          <p:spPr bwMode="auto">
            <a:xfrm>
              <a:off x="2039" y="3021"/>
              <a:ext cx="340" cy="2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IE" altLang="zh-CN" sz="180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s </a:t>
              </a:r>
              <a:r>
                <a:rPr lang="en-IE" altLang="zh-CN" sz="180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= </a:t>
              </a:r>
            </a:p>
          </p:txBody>
        </p:sp>
        <p:sp>
          <p:nvSpPr>
            <p:cNvPr id="28679" name="AutoShape 9"/>
            <p:cNvSpPr/>
            <p:nvPr/>
          </p:nvSpPr>
          <p:spPr bwMode="auto">
            <a:xfrm>
              <a:off x="2315" y="2849"/>
              <a:ext cx="175" cy="576"/>
            </a:xfrm>
            <a:prstGeom prst="leftBrace">
              <a:avLst>
                <a:gd name="adj1" fmla="val 27352"/>
                <a:gd name="adj2" fmla="val 50000"/>
              </a:avLst>
            </a:prstGeom>
            <a:noFill/>
            <a:ln w="12700">
              <a:solidFill>
                <a:schemeClr val="bg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ea typeface="宋体" panose="02010600030101010101" pitchFamily="2" charset="-122"/>
              </a:endParaRPr>
            </a:p>
          </p:txBody>
        </p:sp>
        <p:grpSp>
          <p:nvGrpSpPr>
            <p:cNvPr id="28680" name="Group 14"/>
            <p:cNvGrpSpPr/>
            <p:nvPr/>
          </p:nvGrpSpPr>
          <p:grpSpPr bwMode="auto">
            <a:xfrm>
              <a:off x="2394" y="2892"/>
              <a:ext cx="1287" cy="491"/>
              <a:chOff x="2639" y="2787"/>
              <a:chExt cx="1287" cy="491"/>
            </a:xfrm>
          </p:grpSpPr>
          <p:sp>
            <p:nvSpPr>
              <p:cNvPr id="28681" name="Text Box 10"/>
              <p:cNvSpPr txBox="1">
                <a:spLocks noChangeArrowheads="1"/>
              </p:cNvSpPr>
              <p:nvPr/>
            </p:nvSpPr>
            <p:spPr bwMode="auto">
              <a:xfrm>
                <a:off x="2639" y="2788"/>
                <a:ext cx="295" cy="2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IE" altLang="zh-CN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1.0</a:t>
                </a:r>
                <a:endParaRPr lang="en-US" altLang="zh-CN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682" name="Text Box 11"/>
              <p:cNvSpPr txBox="1">
                <a:spLocks noChangeArrowheads="1"/>
              </p:cNvSpPr>
              <p:nvPr/>
            </p:nvSpPr>
            <p:spPr bwMode="auto">
              <a:xfrm>
                <a:off x="2639" y="3045"/>
                <a:ext cx="295" cy="2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IE" altLang="zh-CN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0.0</a:t>
                </a:r>
                <a:endParaRPr lang="en-US" altLang="zh-CN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683" name="Text Box 12"/>
              <p:cNvSpPr txBox="1">
                <a:spLocks noChangeArrowheads="1"/>
              </p:cNvSpPr>
              <p:nvPr/>
            </p:nvSpPr>
            <p:spPr bwMode="auto">
              <a:xfrm>
                <a:off x="2974" y="3046"/>
                <a:ext cx="952" cy="2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IE" altLang="zh-CN" sz="1800" i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r</a:t>
                </a:r>
                <a:r>
                  <a:rPr lang="en-IE" altLang="zh-CN" dirty="0">
                    <a:solidFill>
                      <a:schemeClr val="bg1"/>
                    </a:solidFill>
                    <a:ea typeface="宋体" panose="02010600030101010101" pitchFamily="2" charset="-122"/>
                  </a:rPr>
                  <a:t> </a:t>
                </a:r>
                <a:r>
                  <a:rPr lang="en-IE" altLang="zh-CN" dirty="0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&lt;=</a:t>
                </a:r>
                <a:r>
                  <a:rPr lang="en-IE" altLang="zh-CN" dirty="0">
                    <a:solidFill>
                      <a:schemeClr val="bg1"/>
                    </a:solidFill>
                    <a:ea typeface="宋体" panose="02010600030101010101" pitchFamily="2" charset="-122"/>
                  </a:rPr>
                  <a:t> </a:t>
                </a:r>
                <a:r>
                  <a:rPr lang="en-IE" altLang="zh-CN" sz="1800" i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threshold</a:t>
                </a:r>
                <a:endParaRPr lang="en-US" altLang="zh-CN" dirty="0">
                  <a:solidFill>
                    <a:schemeClr val="bg1"/>
                  </a:solidFill>
                  <a:ea typeface="宋体" panose="02010600030101010101" pitchFamily="2" charset="-122"/>
                </a:endParaRPr>
              </a:p>
            </p:txBody>
          </p:sp>
          <p:sp>
            <p:nvSpPr>
              <p:cNvPr id="28684" name="Text Box 13"/>
              <p:cNvSpPr txBox="1">
                <a:spLocks noChangeArrowheads="1"/>
              </p:cNvSpPr>
              <p:nvPr/>
            </p:nvSpPr>
            <p:spPr bwMode="auto">
              <a:xfrm>
                <a:off x="2974" y="2787"/>
                <a:ext cx="951" cy="2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IE" altLang="zh-CN" i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r</a:t>
                </a:r>
                <a:r>
                  <a:rPr lang="en-IE" altLang="zh-CN">
                    <a:solidFill>
                      <a:schemeClr val="bg1"/>
                    </a:solidFill>
                    <a:ea typeface="宋体" panose="02010600030101010101" pitchFamily="2" charset="-122"/>
                  </a:rPr>
                  <a:t>  </a:t>
                </a:r>
                <a:r>
                  <a:rPr lang="en-IE" altLang="zh-CN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&gt;</a:t>
                </a:r>
                <a:r>
                  <a:rPr lang="en-IE" altLang="zh-CN">
                    <a:solidFill>
                      <a:schemeClr val="bg1"/>
                    </a:solidFill>
                    <a:ea typeface="宋体" panose="02010600030101010101" pitchFamily="2" charset="-122"/>
                  </a:rPr>
                  <a:t>  </a:t>
                </a:r>
                <a:r>
                  <a:rPr lang="en-IE" altLang="zh-CN" sz="1800" i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threshold</a:t>
                </a:r>
                <a:endParaRPr lang="en-US" altLang="zh-CN">
                  <a:solidFill>
                    <a:schemeClr val="bg1"/>
                  </a:solidFill>
                  <a:ea typeface="宋体" panose="02010600030101010101" pitchFamily="2" charset="-122"/>
                </a:endParaRPr>
              </a:p>
            </p:txBody>
          </p:sp>
        </p:grp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IE" altLang="zh-CN" dirty="0">
                <a:ea typeface="宋体" panose="02010600030101010101" pitchFamily="2" charset="-122"/>
              </a:rPr>
              <a:t>Logarithmic Transformations</a:t>
            </a:r>
            <a:endParaRPr lang="en-US" altLang="zh-CN" dirty="0">
              <a:ea typeface="宋体" panose="02010600030101010101" pitchFamily="2" charset="-122"/>
            </a:endParaRPr>
          </a:p>
        </p:txBody>
      </p:sp>
      <p:sp>
        <p:nvSpPr>
          <p:cNvPr id="30722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 eaLnBrk="1" hangingPunct="1">
              <a:lnSpc>
                <a:spcPct val="150000"/>
              </a:lnSpc>
            </a:pPr>
            <a:r>
              <a:rPr lang="en-IE" altLang="zh-CN" dirty="0">
                <a:ea typeface="宋体" panose="02010600030101010101" pitchFamily="2" charset="-122"/>
              </a:rPr>
              <a:t>The general form of the log transformation is </a:t>
            </a:r>
          </a:p>
          <a:p>
            <a:pPr marL="0" indent="0" algn="ctr" eaLnBrk="1" hangingPunct="1">
              <a:lnSpc>
                <a:spcPct val="150000"/>
              </a:lnSpc>
            </a:pPr>
            <a:r>
              <a:rPr lang="en-IE" altLang="zh-CN" i="1" dirty="0">
                <a:latin typeface="Times New Roman" panose="02020603050405020304" pitchFamily="18" charset="0"/>
                <a:ea typeface="宋体" panose="02010600030101010101" pitchFamily="2" charset="-122"/>
              </a:rPr>
              <a:t>s = c * log</a:t>
            </a:r>
            <a:r>
              <a:rPr lang="en-IE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(1</a:t>
            </a:r>
            <a:r>
              <a:rPr lang="en-IE" altLang="zh-CN" i="1" dirty="0">
                <a:latin typeface="Times New Roman" panose="02020603050405020304" pitchFamily="18" charset="0"/>
                <a:ea typeface="宋体" panose="02010600030101010101" pitchFamily="2" charset="-122"/>
              </a:rPr>
              <a:t> + r</a:t>
            </a:r>
            <a:r>
              <a:rPr lang="en-IE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)</a:t>
            </a:r>
          </a:p>
          <a:p>
            <a:pPr marL="0" indent="0" algn="just" eaLnBrk="1" hangingPunct="1">
              <a:lnSpc>
                <a:spcPct val="150000"/>
              </a:lnSpc>
            </a:pPr>
            <a:r>
              <a:rPr lang="en-IE" altLang="zh-CN" dirty="0">
                <a:ea typeface="宋体" panose="02010600030101010101" pitchFamily="2" charset="-122"/>
              </a:rPr>
              <a:t>Log functions are particularly useful when the input grey level values may have an extremely large range of values.</a:t>
            </a:r>
          </a:p>
          <a:p>
            <a:pPr marL="0" indent="0" eaLnBrk="1" hangingPunct="1">
              <a:lnSpc>
                <a:spcPct val="150000"/>
              </a:lnSpc>
            </a:pPr>
            <a:endParaRPr lang="en-IE" altLang="zh-CN" dirty="0">
              <a:ea typeface="宋体" panose="02010600030101010101" pitchFamily="2" charset="-122"/>
            </a:endParaRPr>
          </a:p>
          <a:p>
            <a:pPr marL="0" indent="0" algn="just" eaLnBrk="1" hangingPunct="1">
              <a:lnSpc>
                <a:spcPct val="150000"/>
              </a:lnSpc>
            </a:pPr>
            <a:r>
              <a:rPr lang="en-US" altLang="zh-CN" dirty="0">
                <a:ea typeface="宋体" panose="02010600030101010101" pitchFamily="2" charset="-122"/>
              </a:rPr>
              <a:t>In Fourier transform, we usually encounter spectrum values that ranges from 0 to 10</a:t>
            </a:r>
            <a:r>
              <a:rPr lang="en-US" altLang="zh-CN" baseline="30000" dirty="0">
                <a:ea typeface="宋体" panose="02010600030101010101" pitchFamily="2" charset="-122"/>
              </a:rPr>
              <a:t>6 </a:t>
            </a:r>
            <a:r>
              <a:rPr lang="en-US" altLang="zh-CN" dirty="0">
                <a:ea typeface="宋体" panose="02010600030101010101" pitchFamily="2" charset="-122"/>
              </a:rPr>
              <a:t>or higher. But image display system cannot reproduce such a wide range of intensity values.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13</a:t>
            </a:fld>
            <a:endParaRPr 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4" name="Rectangle 9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IE" altLang="zh-CN">
                <a:ea typeface="宋体" panose="02010600030101010101" pitchFamily="2" charset="-122"/>
              </a:rPr>
              <a:t>Logarithmic Transformations (cont…)</a:t>
            </a:r>
            <a:endParaRPr lang="en-GB" altLang="zh-CN">
              <a:ea typeface="宋体" panose="02010600030101010101" pitchFamily="2" charset="-122"/>
            </a:endParaRPr>
          </a:p>
        </p:txBody>
      </p:sp>
      <p:sp>
        <p:nvSpPr>
          <p:cNvPr id="3276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 algn="just" eaLnBrk="1" hangingPunct="1">
              <a:lnSpc>
                <a:spcPct val="150000"/>
              </a:lnSpc>
            </a:pPr>
            <a:r>
              <a:rPr lang="en-IE" altLang="zh-CN" dirty="0">
                <a:ea typeface="宋体" panose="02010600030101010101" pitchFamily="2" charset="-122"/>
              </a:rPr>
              <a:t>In the following example the Fourier transform of an image is put through a log transform to reveal more detail.</a:t>
            </a:r>
            <a:endParaRPr lang="en-US" altLang="zh-CN" dirty="0">
              <a:ea typeface="宋体" panose="02010600030101010101" pitchFamily="2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14</a:t>
            </a:fld>
            <a:endParaRPr lang="en-US" dirty="0"/>
          </a:p>
        </p:txBody>
      </p:sp>
      <p:pic>
        <p:nvPicPr>
          <p:cNvPr id="3277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30" r="40614"/>
          <a:stretch>
            <a:fillRect/>
          </a:stretch>
        </p:blipFill>
        <p:spPr bwMode="auto">
          <a:xfrm>
            <a:off x="2045739" y="2889250"/>
            <a:ext cx="2489200" cy="2536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1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789"/>
          <a:stretch>
            <a:fillRect/>
          </a:stretch>
        </p:blipFill>
        <p:spPr bwMode="auto">
          <a:xfrm>
            <a:off x="7657061" y="2889249"/>
            <a:ext cx="2536825" cy="2536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72" name="AutoShape 6"/>
          <p:cNvSpPr>
            <a:spLocks noChangeArrowheads="1"/>
          </p:cNvSpPr>
          <p:nvPr/>
        </p:nvSpPr>
        <p:spPr bwMode="auto">
          <a:xfrm>
            <a:off x="5206206" y="3733006"/>
            <a:ext cx="1779588" cy="849312"/>
          </a:xfrm>
          <a:prstGeom prst="rightArrow">
            <a:avLst>
              <a:gd name="adj1" fmla="val 50000"/>
              <a:gd name="adj2" fmla="val 52335"/>
            </a:avLst>
          </a:prstGeom>
          <a:solidFill>
            <a:srgbClr val="000080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algn="ctr"/>
            <a:r>
              <a:rPr lang="en-IE" altLang="zh-CN" b="1" i="1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s = log</a:t>
            </a:r>
            <a:r>
              <a:rPr lang="en-IE" altLang="zh-CN" b="1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(1</a:t>
            </a:r>
            <a:r>
              <a:rPr lang="en-IE" altLang="zh-CN" b="1" i="1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+ r</a:t>
            </a:r>
            <a:r>
              <a:rPr lang="en-IE" altLang="zh-CN" b="1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)</a:t>
            </a:r>
            <a:endParaRPr lang="en-US" altLang="zh-CN" b="1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2773" name="Rectangle 7"/>
          <p:cNvSpPr>
            <a:spLocks noChangeArrowheads="1"/>
          </p:cNvSpPr>
          <p:nvPr/>
        </p:nvSpPr>
        <p:spPr bwMode="auto">
          <a:xfrm>
            <a:off x="4706060" y="5755043"/>
            <a:ext cx="295100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Example: </a:t>
            </a:r>
            <a:r>
              <a:rPr lang="en-US" altLang="zh-CN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logtransform.m</a:t>
            </a:r>
            <a:endParaRPr lang="en-US" altLang="zh-CN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IE" altLang="zh-CN" dirty="0">
                <a:ea typeface="宋体" panose="02010600030101010101" pitchFamily="2" charset="-122"/>
              </a:rPr>
              <a:t>Power Law Transformations</a:t>
            </a:r>
            <a:endParaRPr lang="en-US" altLang="zh-CN" dirty="0">
              <a:ea typeface="宋体" panose="02010600030101010101" pitchFamily="2" charset="-122"/>
            </a:endParaRPr>
          </a:p>
        </p:txBody>
      </p:sp>
      <p:sp>
        <p:nvSpPr>
          <p:cNvPr id="33795" name="Rectangle 3"/>
          <p:cNvSpPr>
            <a:spLocks noGrp="1" noChangeArrowheads="1"/>
          </p:cNvSpPr>
          <p:nvPr>
            <p:ph idx="1"/>
          </p:nvPr>
        </p:nvSpPr>
        <p:spPr>
          <a:xfrm>
            <a:off x="550007" y="1236344"/>
            <a:ext cx="6307993" cy="4778375"/>
          </a:xfrm>
        </p:spPr>
        <p:txBody>
          <a:bodyPr>
            <a:normAutofit/>
          </a:bodyPr>
          <a:lstStyle/>
          <a:p>
            <a:pPr marL="0" indent="0" eaLnBrk="1" hangingPunct="1">
              <a:lnSpc>
                <a:spcPct val="150000"/>
              </a:lnSpc>
            </a:pPr>
            <a:r>
              <a:rPr lang="en-IE" altLang="zh-CN" dirty="0">
                <a:ea typeface="宋体" panose="02010600030101010101" pitchFamily="2" charset="-122"/>
              </a:rPr>
              <a:t>Power law transformations have the following form:</a:t>
            </a:r>
          </a:p>
          <a:p>
            <a:pPr marL="0" indent="0" eaLnBrk="1" hangingPunct="1">
              <a:lnSpc>
                <a:spcPct val="150000"/>
              </a:lnSpc>
            </a:pPr>
            <a:r>
              <a:rPr lang="en-IE" altLang="zh-CN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 = c * </a:t>
            </a:r>
            <a:r>
              <a:rPr lang="en-IE" altLang="zh-CN" i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</a:t>
            </a:r>
            <a:r>
              <a:rPr lang="en-IE" altLang="zh-CN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l-GR" altLang="zh-CN" i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en-US" altLang="zh-CN" i="1" baseline="30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</a:t>
            </a:r>
            <a:r>
              <a:rPr lang="en-US" altLang="zh-CN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 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∈</a:t>
            </a:r>
            <a:r>
              <a:rPr lang="en-US" altLang="zh-CN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IE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[0.0, 1.0]</a:t>
            </a:r>
            <a:endParaRPr lang="en-IE" altLang="zh-CN" i="1" baseline="30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 eaLnBrk="1" hangingPunct="1">
              <a:lnSpc>
                <a:spcPct val="150000"/>
              </a:lnSpc>
            </a:pPr>
            <a:r>
              <a:rPr lang="en-IE" altLang="zh-CN" dirty="0">
                <a:ea typeface="宋体" panose="02010600030101010101" pitchFamily="2" charset="-122"/>
              </a:rPr>
              <a:t>Map a narrow range of dark input values </a:t>
            </a:r>
            <a:br>
              <a:rPr lang="en-IE" altLang="zh-CN" dirty="0">
                <a:ea typeface="宋体" panose="02010600030101010101" pitchFamily="2" charset="-122"/>
              </a:rPr>
            </a:br>
            <a:r>
              <a:rPr lang="en-IE" altLang="zh-CN" dirty="0">
                <a:ea typeface="宋体" panose="02010600030101010101" pitchFamily="2" charset="-122"/>
              </a:rPr>
              <a:t>into a wider range of output values or vice versa.</a:t>
            </a:r>
          </a:p>
          <a:p>
            <a:pPr marL="0" indent="0" eaLnBrk="1" hangingPunct="1">
              <a:lnSpc>
                <a:spcPct val="150000"/>
              </a:lnSpc>
            </a:pPr>
            <a:r>
              <a:rPr lang="en-IE" altLang="zh-CN" dirty="0">
                <a:ea typeface="宋体" panose="02010600030101010101" pitchFamily="2" charset="-122"/>
              </a:rPr>
              <a:t>Varying </a:t>
            </a:r>
            <a:r>
              <a:rPr lang="en-US" altLang="zh-CN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γ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IE" altLang="zh-CN" dirty="0">
                <a:ea typeface="宋体" panose="02010600030101010101" pitchFamily="2" charset="-122"/>
              </a:rPr>
              <a:t>gives a whole family of curves.</a:t>
            </a:r>
            <a:endParaRPr lang="el-GR" altLang="zh-CN" dirty="0">
              <a:cs typeface="Times New Roman" panose="02020603050405020304" pitchFamily="18" charset="0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15</a:t>
            </a:fld>
            <a:endParaRPr 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9046" y="1426041"/>
            <a:ext cx="4933950" cy="46863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IE" altLang="zh-CN">
                <a:ea typeface="宋体" panose="02010600030101010101" pitchFamily="2" charset="-122"/>
              </a:rPr>
              <a:t>Power Law Example (cont…)</a:t>
            </a:r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35842" name="Rectangle 3"/>
          <p:cNvSpPr>
            <a:spLocks noGrp="1" noChangeArrowheads="1"/>
          </p:cNvSpPr>
          <p:nvPr>
            <p:ph idx="1"/>
          </p:nvPr>
        </p:nvSpPr>
        <p:spPr>
          <a:xfrm>
            <a:off x="550007" y="1236344"/>
            <a:ext cx="5399962" cy="4778375"/>
          </a:xfrm>
        </p:spPr>
        <p:txBody>
          <a:bodyPr/>
          <a:lstStyle/>
          <a:p>
            <a:pPr marL="358775" indent="-358775" eaLnBrk="1" hangingPunct="1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IE" altLang="zh-CN" sz="2400" dirty="0">
                <a:ea typeface="宋体" panose="02010600030101010101" pitchFamily="2" charset="-122"/>
              </a:rPr>
              <a:t>The images to the right show a magnetic resonance (MR) image of a fractured human spine. </a:t>
            </a:r>
          </a:p>
          <a:p>
            <a:pPr marL="358775" indent="-358775" eaLnBrk="1" hangingPunct="1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IE" altLang="zh-CN" sz="2400" dirty="0">
                <a:ea typeface="宋体" panose="02010600030101010101" pitchFamily="2" charset="-122"/>
              </a:rPr>
              <a:t>Different curves highlight different detail.</a:t>
            </a:r>
            <a:endParaRPr lang="en-US" altLang="zh-CN" sz="2400" dirty="0">
              <a:ea typeface="宋体" panose="02010600030101010101" pitchFamily="2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8969893" y="6365556"/>
            <a:ext cx="2743200" cy="365125"/>
          </a:xfrm>
        </p:spPr>
        <p:txBody>
          <a:bodyPr/>
          <a:lstStyle/>
          <a:p>
            <a:fld id="{48F63A3B-78C7-47BE-AE5E-E10140E04643}" type="slidenum">
              <a:rPr lang="en-US" smtClean="0"/>
              <a:t>16</a:t>
            </a:fld>
            <a:endParaRPr lang="en-US" dirty="0"/>
          </a:p>
        </p:txBody>
      </p:sp>
      <p:pic>
        <p:nvPicPr>
          <p:cNvPr id="35843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006" b="50418"/>
          <a:stretch>
            <a:fillRect/>
          </a:stretch>
        </p:blipFill>
        <p:spPr bwMode="auto">
          <a:xfrm>
            <a:off x="6920585" y="1234756"/>
            <a:ext cx="1628775" cy="215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44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24" r="20435" b="50742"/>
          <a:stretch>
            <a:fillRect/>
          </a:stretch>
        </p:blipFill>
        <p:spPr bwMode="auto">
          <a:xfrm>
            <a:off x="9724110" y="1236344"/>
            <a:ext cx="1641475" cy="215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45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105" r="60643"/>
          <a:stretch>
            <a:fillRect/>
          </a:stretch>
        </p:blipFill>
        <p:spPr bwMode="auto">
          <a:xfrm>
            <a:off x="6918996" y="4571681"/>
            <a:ext cx="1633538" cy="215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46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240" t="50105" r="20435"/>
          <a:stretch>
            <a:fillRect/>
          </a:stretch>
        </p:blipFill>
        <p:spPr bwMode="auto">
          <a:xfrm>
            <a:off x="9425659" y="4127181"/>
            <a:ext cx="1631950" cy="215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847" name="AutoShape 8"/>
          <p:cNvSpPr>
            <a:spLocks noChangeArrowheads="1"/>
          </p:cNvSpPr>
          <p:nvPr/>
        </p:nvSpPr>
        <p:spPr bwMode="auto">
          <a:xfrm>
            <a:off x="8603335" y="1890394"/>
            <a:ext cx="1076325" cy="849312"/>
          </a:xfrm>
          <a:prstGeom prst="rightArrow">
            <a:avLst>
              <a:gd name="adj1" fmla="val 50000"/>
              <a:gd name="adj2" fmla="val 31653"/>
            </a:avLst>
          </a:prstGeom>
          <a:solidFill>
            <a:schemeClr val="accent1"/>
          </a:solidFill>
          <a:ln w="12700">
            <a:solidFill>
              <a:schemeClr val="accent2"/>
            </a:solidFill>
            <a:miter lim="800000"/>
          </a:ln>
        </p:spPr>
        <p:txBody>
          <a:bodyPr wrap="none" anchor="ctr"/>
          <a:lstStyle/>
          <a:p>
            <a:pPr algn="ctr"/>
            <a:r>
              <a:rPr lang="en-IE" altLang="zh-CN" b="1" i="1">
                <a:solidFill>
                  <a:srgbClr val="0033C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s = r </a:t>
            </a:r>
            <a:r>
              <a:rPr lang="en-IE" altLang="zh-CN" b="1" i="1" baseline="30000">
                <a:solidFill>
                  <a:srgbClr val="0033C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0.6</a:t>
            </a:r>
            <a:endParaRPr lang="en-US" altLang="zh-CN" b="1" i="1">
              <a:solidFill>
                <a:srgbClr val="0033CC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5848" name="AutoShape 11"/>
          <p:cNvSpPr>
            <a:spLocks noChangeArrowheads="1"/>
          </p:cNvSpPr>
          <p:nvPr/>
        </p:nvSpPr>
        <p:spPr bwMode="auto">
          <a:xfrm rot="5400000">
            <a:off x="7191253" y="3550126"/>
            <a:ext cx="1076325" cy="849312"/>
          </a:xfrm>
          <a:prstGeom prst="rightArrow">
            <a:avLst>
              <a:gd name="adj1" fmla="val 50000"/>
              <a:gd name="adj2" fmla="val 31653"/>
            </a:avLst>
          </a:prstGeom>
          <a:solidFill>
            <a:schemeClr val="accent1"/>
          </a:solidFill>
          <a:ln w="12700">
            <a:solidFill>
              <a:schemeClr val="accent2"/>
            </a:solidFill>
            <a:miter lim="800000"/>
          </a:ln>
        </p:spPr>
        <p:txBody>
          <a:bodyPr wrap="none" anchor="ctr"/>
          <a:lstStyle/>
          <a:p>
            <a:pPr algn="ctr"/>
            <a:r>
              <a:rPr lang="en-IE" altLang="zh-CN" b="1" i="1" dirty="0">
                <a:solidFill>
                  <a:srgbClr val="0033C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s = r </a:t>
            </a:r>
            <a:r>
              <a:rPr lang="en-IE" altLang="zh-CN" b="1" i="1" baseline="30000" dirty="0">
                <a:solidFill>
                  <a:srgbClr val="0033C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0.4</a:t>
            </a:r>
            <a:endParaRPr lang="en-US" altLang="zh-CN" b="1" i="1" dirty="0">
              <a:solidFill>
                <a:srgbClr val="0033CC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5849" name="AutoShape 12"/>
          <p:cNvSpPr>
            <a:spLocks noChangeArrowheads="1"/>
          </p:cNvSpPr>
          <p:nvPr/>
        </p:nvSpPr>
        <p:spPr bwMode="auto">
          <a:xfrm rot="2427734">
            <a:off x="8442997" y="3331844"/>
            <a:ext cx="1076325" cy="849312"/>
          </a:xfrm>
          <a:prstGeom prst="rightArrow">
            <a:avLst>
              <a:gd name="adj1" fmla="val 50000"/>
              <a:gd name="adj2" fmla="val 31653"/>
            </a:avLst>
          </a:prstGeom>
          <a:solidFill>
            <a:schemeClr val="accent1"/>
          </a:solidFill>
          <a:ln w="12700">
            <a:solidFill>
              <a:schemeClr val="accent2"/>
            </a:solidFill>
            <a:miter lim="800000"/>
          </a:ln>
        </p:spPr>
        <p:txBody>
          <a:bodyPr wrap="none" anchor="ctr"/>
          <a:lstStyle/>
          <a:p>
            <a:pPr algn="ctr"/>
            <a:r>
              <a:rPr lang="en-IE" altLang="zh-CN" b="1" i="1">
                <a:solidFill>
                  <a:srgbClr val="0033C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s = r </a:t>
            </a:r>
            <a:r>
              <a:rPr lang="en-IE" altLang="zh-CN" b="1" i="1" baseline="30000">
                <a:solidFill>
                  <a:srgbClr val="0033C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0.3</a:t>
            </a:r>
            <a:endParaRPr lang="en-US" altLang="zh-CN" b="1" i="1">
              <a:solidFill>
                <a:srgbClr val="0033CC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5850" name="Text Box 10"/>
          <p:cNvSpPr txBox="1">
            <a:spLocks noChangeArrowheads="1"/>
          </p:cNvSpPr>
          <p:nvPr/>
        </p:nvSpPr>
        <p:spPr bwMode="auto">
          <a:xfrm>
            <a:off x="3780202" y="6172199"/>
            <a:ext cx="295863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Exam: </a:t>
            </a:r>
            <a:r>
              <a:rPr lang="en-US" altLang="zh-CN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powertransform.m</a:t>
            </a:r>
            <a:endParaRPr lang="en-US" altLang="zh-CN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IE" altLang="zh-CN">
                <a:ea typeface="宋体" panose="02010600030101010101" pitchFamily="2" charset="-122"/>
              </a:rPr>
              <a:t>Power Law Transformations (cont…)</a:t>
            </a:r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37890" name="Rectangle 3"/>
          <p:cNvSpPr>
            <a:spLocks noGrp="1" noChangeArrowheads="1"/>
          </p:cNvSpPr>
          <p:nvPr>
            <p:ph idx="1"/>
          </p:nvPr>
        </p:nvSpPr>
        <p:spPr>
          <a:xfrm>
            <a:off x="550007" y="1236344"/>
            <a:ext cx="5226879" cy="4778375"/>
          </a:xfrm>
        </p:spPr>
        <p:txBody>
          <a:bodyPr/>
          <a:lstStyle/>
          <a:p>
            <a:pPr marL="358775" indent="-358775" eaLnBrk="1" hangingPunct="1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IE" altLang="zh-CN" sz="2400" dirty="0">
                <a:ea typeface="宋体" panose="02010600030101010101" pitchFamily="2" charset="-122"/>
              </a:rPr>
              <a:t>An aerial photo of a runway is shown.</a:t>
            </a:r>
          </a:p>
          <a:p>
            <a:pPr marL="358775" indent="-358775" eaLnBrk="1" hangingPunct="1">
              <a:lnSpc>
                <a:spcPct val="150000"/>
              </a:lnSpc>
              <a:buFont typeface="Wingdings" panose="05000000000000000000" pitchFamily="2" charset="2"/>
              <a:buChar char="u"/>
            </a:pPr>
            <a:endParaRPr lang="en-IE" altLang="zh-CN" sz="2400" dirty="0">
              <a:ea typeface="宋体" panose="02010600030101010101" pitchFamily="2" charset="-122"/>
            </a:endParaRPr>
          </a:p>
          <a:p>
            <a:pPr marL="358775" indent="-358775" eaLnBrk="1" hangingPunct="1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IE" altLang="zh-CN" sz="2400" dirty="0">
                <a:ea typeface="宋体" panose="02010600030101010101" pitchFamily="2" charset="-122"/>
              </a:rPr>
              <a:t>This time power law transforms are used to darken the image.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17</a:t>
            </a:fld>
            <a:endParaRPr lang="en-US" dirty="0"/>
          </a:p>
        </p:txBody>
      </p:sp>
      <p:pic>
        <p:nvPicPr>
          <p:cNvPr id="37891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55" r="40186" b="50438"/>
          <a:stretch>
            <a:fillRect/>
          </a:stretch>
        </p:blipFill>
        <p:spPr bwMode="auto">
          <a:xfrm>
            <a:off x="5915881" y="1111251"/>
            <a:ext cx="2501900" cy="2519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892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014" b="50095"/>
          <a:stretch>
            <a:fillRect/>
          </a:stretch>
        </p:blipFill>
        <p:spPr bwMode="auto">
          <a:xfrm>
            <a:off x="9106756" y="1150939"/>
            <a:ext cx="2535238" cy="2536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893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55" t="49782" r="39909"/>
          <a:stretch>
            <a:fillRect/>
          </a:stretch>
        </p:blipFill>
        <p:spPr bwMode="auto">
          <a:xfrm>
            <a:off x="5936519" y="4168775"/>
            <a:ext cx="2519362" cy="2552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894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764" t="49782"/>
          <a:stretch>
            <a:fillRect/>
          </a:stretch>
        </p:blipFill>
        <p:spPr bwMode="auto">
          <a:xfrm>
            <a:off x="9003569" y="4152900"/>
            <a:ext cx="2551112" cy="2552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895" name="AutoShape 13"/>
          <p:cNvSpPr>
            <a:spLocks noChangeArrowheads="1"/>
          </p:cNvSpPr>
          <p:nvPr/>
        </p:nvSpPr>
        <p:spPr bwMode="auto">
          <a:xfrm>
            <a:off x="8260620" y="2039938"/>
            <a:ext cx="1076325" cy="849312"/>
          </a:xfrm>
          <a:prstGeom prst="rightArrow">
            <a:avLst>
              <a:gd name="adj1" fmla="val 50000"/>
              <a:gd name="adj2" fmla="val 31653"/>
            </a:avLst>
          </a:prstGeom>
          <a:solidFill>
            <a:schemeClr val="accent1"/>
          </a:solidFill>
          <a:ln w="12700">
            <a:solidFill>
              <a:schemeClr val="accent2"/>
            </a:solidFill>
            <a:miter lim="800000"/>
          </a:ln>
        </p:spPr>
        <p:txBody>
          <a:bodyPr wrap="none" anchor="ctr"/>
          <a:lstStyle/>
          <a:p>
            <a:pPr algn="ctr"/>
            <a:r>
              <a:rPr lang="en-IE" altLang="zh-CN" b="1" i="1">
                <a:solidFill>
                  <a:srgbClr val="0033C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s = r </a:t>
            </a:r>
            <a:r>
              <a:rPr lang="en-IE" altLang="zh-CN" b="1" i="1" baseline="30000">
                <a:solidFill>
                  <a:srgbClr val="0033C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3.0</a:t>
            </a:r>
            <a:endParaRPr lang="en-US" altLang="zh-CN" b="1" i="1">
              <a:solidFill>
                <a:srgbClr val="0033CC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7896" name="AutoShape 14"/>
          <p:cNvSpPr>
            <a:spLocks noChangeArrowheads="1"/>
          </p:cNvSpPr>
          <p:nvPr/>
        </p:nvSpPr>
        <p:spPr bwMode="auto">
          <a:xfrm rot="5400000">
            <a:off x="6696138" y="3521870"/>
            <a:ext cx="1076325" cy="849312"/>
          </a:xfrm>
          <a:prstGeom prst="rightArrow">
            <a:avLst>
              <a:gd name="adj1" fmla="val 50000"/>
              <a:gd name="adj2" fmla="val 31653"/>
            </a:avLst>
          </a:prstGeom>
          <a:solidFill>
            <a:schemeClr val="accent1"/>
          </a:solidFill>
          <a:ln w="12700">
            <a:solidFill>
              <a:schemeClr val="accent2"/>
            </a:solidFill>
            <a:miter lim="800000"/>
          </a:ln>
        </p:spPr>
        <p:txBody>
          <a:bodyPr wrap="none" anchor="ctr"/>
          <a:lstStyle/>
          <a:p>
            <a:pPr algn="ctr"/>
            <a:r>
              <a:rPr lang="en-IE" altLang="zh-CN" b="1" i="1">
                <a:solidFill>
                  <a:srgbClr val="0033C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s = r </a:t>
            </a:r>
            <a:r>
              <a:rPr lang="en-IE" altLang="zh-CN" b="1" i="1" baseline="30000">
                <a:solidFill>
                  <a:srgbClr val="0033C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4.0</a:t>
            </a:r>
            <a:endParaRPr lang="en-US" altLang="zh-CN" b="1" i="1">
              <a:solidFill>
                <a:srgbClr val="0033CC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7897" name="AutoShape 15"/>
          <p:cNvSpPr>
            <a:spLocks noChangeArrowheads="1"/>
          </p:cNvSpPr>
          <p:nvPr/>
        </p:nvSpPr>
        <p:spPr bwMode="auto">
          <a:xfrm rot="2418888">
            <a:off x="8228870" y="3533776"/>
            <a:ext cx="1076325" cy="849313"/>
          </a:xfrm>
          <a:prstGeom prst="rightArrow">
            <a:avLst>
              <a:gd name="adj1" fmla="val 50000"/>
              <a:gd name="adj2" fmla="val 31653"/>
            </a:avLst>
          </a:prstGeom>
          <a:solidFill>
            <a:schemeClr val="accent1"/>
          </a:solidFill>
          <a:ln w="12700">
            <a:solidFill>
              <a:schemeClr val="accent2"/>
            </a:solidFill>
            <a:miter lim="800000"/>
          </a:ln>
        </p:spPr>
        <p:txBody>
          <a:bodyPr wrap="none" anchor="ctr"/>
          <a:lstStyle/>
          <a:p>
            <a:pPr algn="ctr"/>
            <a:r>
              <a:rPr lang="en-IE" altLang="zh-CN" b="1" i="1">
                <a:solidFill>
                  <a:srgbClr val="0033C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s = r </a:t>
            </a:r>
            <a:r>
              <a:rPr lang="en-IE" altLang="zh-CN" b="1" i="1" baseline="30000">
                <a:solidFill>
                  <a:srgbClr val="0033C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5.0</a:t>
            </a:r>
            <a:endParaRPr lang="en-US" altLang="zh-CN" b="1" i="1">
              <a:solidFill>
                <a:srgbClr val="0033CC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7898" name="Text Box 6"/>
          <p:cNvSpPr txBox="1">
            <a:spLocks noChangeArrowheads="1"/>
          </p:cNvSpPr>
          <p:nvPr/>
        </p:nvSpPr>
        <p:spPr bwMode="auto">
          <a:xfrm>
            <a:off x="2488652" y="6338857"/>
            <a:ext cx="344786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Exam: powertransform2.m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IE" altLang="zh-CN">
                <a:ea typeface="宋体" panose="02010600030101010101" pitchFamily="2" charset="-122"/>
              </a:rPr>
              <a:t>Gamma Correction</a:t>
            </a:r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39938" name="Rectangle 4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 algn="just" eaLnBrk="1" hangingPunct="1">
              <a:lnSpc>
                <a:spcPct val="150000"/>
              </a:lnSpc>
            </a:pPr>
            <a:r>
              <a:rPr lang="en-IE" altLang="zh-CN" dirty="0">
                <a:ea typeface="宋体" panose="02010600030101010101" pitchFamily="2" charset="-122"/>
              </a:rPr>
              <a:t>Many of you might be familiar with gamma correction of computer monitors.</a:t>
            </a:r>
          </a:p>
          <a:p>
            <a:pPr marL="0" indent="0" algn="just" eaLnBrk="1" hangingPunct="1">
              <a:lnSpc>
                <a:spcPct val="150000"/>
              </a:lnSpc>
            </a:pPr>
            <a:r>
              <a:rPr lang="en-IE" altLang="zh-CN" dirty="0">
                <a:ea typeface="宋体" panose="02010600030101010101" pitchFamily="2" charset="-122"/>
              </a:rPr>
              <a:t>Problem is that display devices, print devices</a:t>
            </a:r>
            <a:r>
              <a:rPr lang="zh-CN" altLang="en-IE" dirty="0">
                <a:ea typeface="宋体" panose="02010600030101010101" pitchFamily="2" charset="-122"/>
              </a:rPr>
              <a:t> </a:t>
            </a:r>
            <a:r>
              <a:rPr lang="en-IE" altLang="zh-CN" dirty="0">
                <a:ea typeface="宋体" panose="02010600030101010101" pitchFamily="2" charset="-122"/>
              </a:rPr>
              <a:t>do not respond linearly to different intensities, and they respond according to a power law:</a:t>
            </a:r>
          </a:p>
          <a:p>
            <a:pPr marL="0" indent="0" eaLnBrk="1" hangingPunct="1">
              <a:lnSpc>
                <a:spcPct val="150000"/>
              </a:lnSpc>
            </a:pPr>
            <a:endParaRPr lang="en-IE" altLang="zh-CN" dirty="0">
              <a:ea typeface="宋体" panose="02010600030101010101" pitchFamily="2" charset="-122"/>
            </a:endParaRPr>
          </a:p>
          <a:p>
            <a:pPr marL="0" indent="0" eaLnBrk="1" hangingPunct="1">
              <a:lnSpc>
                <a:spcPct val="150000"/>
              </a:lnSpc>
            </a:pPr>
            <a:r>
              <a:rPr lang="en-IE" altLang="zh-CN" dirty="0">
                <a:ea typeface="宋体" panose="02010600030101010101" pitchFamily="2" charset="-122"/>
              </a:rPr>
              <a:t>For CRT display, </a:t>
            </a:r>
            <a:r>
              <a:rPr lang="en-US" altLang="zh-CN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γ </a:t>
            </a:r>
            <a:r>
              <a:rPr lang="en-IE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=1.8~2.5, LCD, </a:t>
            </a:r>
            <a:r>
              <a:rPr lang="en-US" altLang="zh-CN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γ </a:t>
            </a:r>
            <a:r>
              <a:rPr lang="en-IE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=2.2.</a:t>
            </a:r>
          </a:p>
          <a:p>
            <a:pPr marL="0" indent="0" eaLnBrk="1" hangingPunct="1">
              <a:lnSpc>
                <a:spcPct val="150000"/>
              </a:lnSpc>
            </a:pPr>
            <a:r>
              <a:rPr lang="en-IE" altLang="zh-CN" dirty="0">
                <a:ea typeface="宋体" panose="02010600030101010101" pitchFamily="2" charset="-122"/>
              </a:rPr>
              <a:t>Can be corrected using a </a:t>
            </a:r>
            <a:r>
              <a:rPr lang="en-IE" altLang="zh-CN" i="1" dirty="0">
                <a:ea typeface="宋体" panose="02010600030101010101" pitchFamily="2" charset="-122"/>
              </a:rPr>
              <a:t>nth</a:t>
            </a:r>
            <a:r>
              <a:rPr lang="en-IE" altLang="zh-CN" dirty="0">
                <a:ea typeface="宋体" panose="02010600030101010101" pitchFamily="2" charset="-122"/>
              </a:rPr>
              <a:t> root transform:</a:t>
            </a:r>
            <a:endParaRPr lang="en-US" altLang="zh-CN" dirty="0">
              <a:ea typeface="宋体" panose="02010600030101010101" pitchFamily="2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18</a:t>
            </a:fld>
            <a:endParaRPr lang="en-US" dirty="0"/>
          </a:p>
        </p:txBody>
      </p:sp>
      <p:sp>
        <p:nvSpPr>
          <p:cNvPr id="39939" name="Rectangle 8"/>
          <p:cNvSpPr>
            <a:spLocks noChangeArrowheads="1"/>
          </p:cNvSpPr>
          <p:nvPr/>
        </p:nvSpPr>
        <p:spPr bwMode="auto">
          <a:xfrm>
            <a:off x="5262564" y="3516988"/>
            <a:ext cx="1311275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IE" altLang="zh-CN" sz="3600" i="1" dirty="0">
                <a:latin typeface="Times New Roman" panose="02020603050405020304" pitchFamily="18" charset="0"/>
                <a:ea typeface="宋体" panose="02010600030101010101" pitchFamily="2" charset="-122"/>
              </a:rPr>
              <a:t>s = r </a:t>
            </a:r>
            <a:r>
              <a:rPr lang="el-GR" altLang="zh-CN" sz="3600" i="1" baseline="30000" dirty="0">
                <a:latin typeface="Times New Roman" panose="02020603050405020304" pitchFamily="18" charset="0"/>
              </a:rPr>
              <a:t>γ</a:t>
            </a:r>
            <a:endParaRPr lang="en-GB" altLang="zh-CN" sz="3600" i="1" baseline="300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9940" name="Rectangle 9"/>
          <p:cNvSpPr>
            <a:spLocks noChangeArrowheads="1"/>
          </p:cNvSpPr>
          <p:nvPr/>
        </p:nvSpPr>
        <p:spPr bwMode="auto">
          <a:xfrm>
            <a:off x="4999832" y="5719143"/>
            <a:ext cx="1836737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IE" altLang="zh-CN" sz="3600" i="1" dirty="0">
                <a:latin typeface="Times New Roman" panose="02020603050405020304" pitchFamily="18" charset="0"/>
                <a:ea typeface="宋体" panose="02010600030101010101" pitchFamily="2" charset="-122"/>
              </a:rPr>
              <a:t>s = r </a:t>
            </a:r>
            <a:r>
              <a:rPr lang="en-IE" altLang="zh-CN" sz="3600" i="1" baseline="30000" dirty="0">
                <a:latin typeface="Times New Roman" panose="02020603050405020304" pitchFamily="18" charset="0"/>
                <a:ea typeface="宋体" panose="02010600030101010101" pitchFamily="2" charset="-122"/>
              </a:rPr>
              <a:t>1/</a:t>
            </a:r>
            <a:r>
              <a:rPr lang="el-GR" altLang="zh-CN" sz="3600" i="1" baseline="30000" dirty="0">
                <a:latin typeface="Times New Roman" panose="02020603050405020304" pitchFamily="18" charset="0"/>
              </a:rPr>
              <a:t>γ</a:t>
            </a:r>
            <a:endParaRPr lang="en-GB" altLang="zh-CN" sz="3600" i="1" baseline="300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5" name="Picture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71"/>
          <a:stretch>
            <a:fillRect/>
          </a:stretch>
        </p:blipFill>
        <p:spPr bwMode="auto">
          <a:xfrm>
            <a:off x="3043238" y="1247776"/>
            <a:ext cx="6261100" cy="561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IE" altLang="zh-CN">
                <a:ea typeface="宋体" panose="02010600030101010101" pitchFamily="2" charset="-122"/>
              </a:rPr>
              <a:t>Gamma Correction</a:t>
            </a:r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19</a:t>
            </a:fld>
            <a:endParaRPr lang="en-US" dirty="0"/>
          </a:p>
        </p:txBody>
      </p:sp>
      <p:sp>
        <p:nvSpPr>
          <p:cNvPr id="41987" name="Rectangle 13"/>
          <p:cNvSpPr>
            <a:spLocks noChangeArrowheads="1"/>
          </p:cNvSpPr>
          <p:nvPr/>
        </p:nvSpPr>
        <p:spPr bwMode="auto">
          <a:xfrm>
            <a:off x="1767616" y="3783014"/>
            <a:ext cx="1369286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3600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γ </a:t>
            </a:r>
            <a:r>
              <a:rPr lang="en-US" altLang="zh-CN" sz="3600" i="1" dirty="0">
                <a:latin typeface="Times New Roman" panose="02020603050405020304" pitchFamily="18" charset="0"/>
                <a:ea typeface="宋体" panose="02010600030101010101" pitchFamily="2" charset="-122"/>
              </a:rPr>
              <a:t>=2.5</a:t>
            </a:r>
            <a:endParaRPr lang="en-GB" altLang="zh-CN" sz="3600" i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1988" name="Rectangle 14"/>
          <p:cNvSpPr>
            <a:spLocks noChangeArrowheads="1"/>
          </p:cNvSpPr>
          <p:nvPr/>
        </p:nvSpPr>
        <p:spPr bwMode="auto">
          <a:xfrm>
            <a:off x="9220200" y="3783014"/>
            <a:ext cx="1369286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3600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γ </a:t>
            </a:r>
            <a:r>
              <a:rPr lang="en-US" altLang="zh-CN" sz="3600" i="1" dirty="0">
                <a:latin typeface="Times New Roman" panose="02020603050405020304" pitchFamily="18" charset="0"/>
                <a:ea typeface="宋体" panose="02010600030101010101" pitchFamily="2" charset="-122"/>
              </a:rPr>
              <a:t>=0.4</a:t>
            </a:r>
            <a:endParaRPr lang="en-GB" altLang="zh-CN" sz="3600" i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1989" name="Line 15"/>
          <p:cNvSpPr>
            <a:spLocks noChangeShapeType="1"/>
          </p:cNvSpPr>
          <p:nvPr/>
        </p:nvSpPr>
        <p:spPr bwMode="auto">
          <a:xfrm flipV="1">
            <a:off x="3052764" y="3263901"/>
            <a:ext cx="3043237" cy="8985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1990" name="Line 16"/>
          <p:cNvSpPr>
            <a:spLocks noChangeShapeType="1"/>
          </p:cNvSpPr>
          <p:nvPr/>
        </p:nvSpPr>
        <p:spPr bwMode="auto">
          <a:xfrm flipH="1">
            <a:off x="5607050" y="4178301"/>
            <a:ext cx="3657600" cy="208121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IE" altLang="zh-CN">
                <a:ea typeface="宋体" panose="02010600030101010101" pitchFamily="2" charset="-122"/>
              </a:rPr>
              <a:t>What Is Image Enhancement?</a:t>
            </a:r>
            <a:endParaRPr lang="en-GB" altLang="zh-CN">
              <a:ea typeface="宋体" panose="02010600030101010101" pitchFamily="2" charset="-122"/>
            </a:endParaRPr>
          </a:p>
        </p:txBody>
      </p:sp>
      <p:sp>
        <p:nvSpPr>
          <p:cNvPr id="7170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>
              <a:lnSpc>
                <a:spcPct val="150000"/>
              </a:lnSpc>
            </a:pPr>
            <a:r>
              <a:rPr lang="en-IE" altLang="zh-CN" dirty="0">
                <a:ea typeface="宋体" panose="02010600030101010101" pitchFamily="2" charset="-122"/>
              </a:rPr>
              <a:t>Image enhancement is the process of making images more useful</a:t>
            </a:r>
          </a:p>
          <a:p>
            <a:pPr marL="0" indent="0" eaLnBrk="1" hangingPunct="1">
              <a:lnSpc>
                <a:spcPct val="150000"/>
              </a:lnSpc>
            </a:pPr>
            <a:r>
              <a:rPr lang="en-IE" altLang="zh-CN" dirty="0">
                <a:ea typeface="宋体" panose="02010600030101010101" pitchFamily="2" charset="-122"/>
              </a:rPr>
              <a:t>The reasons for doing this include:</a:t>
            </a:r>
          </a:p>
          <a:p>
            <a:pPr lvl="1">
              <a:lnSpc>
                <a:spcPct val="150000"/>
              </a:lnSpc>
            </a:pPr>
            <a:r>
              <a:rPr lang="en-IE" altLang="zh-CN" dirty="0">
                <a:ea typeface="宋体" panose="02010600030101010101" pitchFamily="2" charset="-122"/>
              </a:rPr>
              <a:t>Making images more visually appealing</a:t>
            </a:r>
            <a:endParaRPr lang="en-GB" altLang="zh-CN" dirty="0">
              <a:ea typeface="宋体" panose="02010600030101010101" pitchFamily="2" charset="-122"/>
            </a:endParaRPr>
          </a:p>
          <a:p>
            <a:pPr lvl="1">
              <a:lnSpc>
                <a:spcPct val="150000"/>
              </a:lnSpc>
            </a:pPr>
            <a:r>
              <a:rPr lang="en-IE" altLang="zh-CN" dirty="0">
                <a:ea typeface="宋体" panose="02010600030101010101" pitchFamily="2" charset="-122"/>
              </a:rPr>
              <a:t>Removing noise from images</a:t>
            </a:r>
          </a:p>
          <a:p>
            <a:pPr lvl="1">
              <a:lnSpc>
                <a:spcPct val="150000"/>
              </a:lnSpc>
            </a:pPr>
            <a:r>
              <a:rPr lang="en-IE" altLang="zh-CN" dirty="0">
                <a:ea typeface="宋体" panose="02010600030101010101" pitchFamily="2" charset="-122"/>
              </a:rPr>
              <a:t>Highlighting interesting detail in images</a:t>
            </a:r>
          </a:p>
          <a:p>
            <a:pPr lvl="1" eaLnBrk="1" hangingPunct="1">
              <a:lnSpc>
                <a:spcPct val="150000"/>
              </a:lnSpc>
            </a:pPr>
            <a:endParaRPr lang="en-IE" altLang="zh-CN" dirty="0">
              <a:ea typeface="宋体" panose="02010600030101010101" pitchFamily="2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2</a:t>
            </a:fld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IE" altLang="zh-CN">
                <a:ea typeface="宋体" panose="02010600030101010101" pitchFamily="2" charset="-122"/>
              </a:rPr>
              <a:t>Gamma Correction</a:t>
            </a:r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4403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 eaLnBrk="1" hangingPunct="1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v"/>
            </a:pPr>
            <a:r>
              <a:rPr lang="en-US" altLang="zh-CN" dirty="0">
                <a:ea typeface="宋体" panose="02010600030101010101" pitchFamily="2" charset="-122"/>
              </a:rPr>
              <a:t>Prior Knowledge about gamma correction</a:t>
            </a:r>
          </a:p>
          <a:p>
            <a:pPr lvl="1" algn="just" eaLnBrk="1" hangingPunct="1">
              <a:lnSpc>
                <a:spcPct val="150000"/>
              </a:lnSpc>
            </a:pPr>
            <a:r>
              <a:rPr lang="en-US" altLang="zh-CN" dirty="0">
                <a:ea typeface="宋体" panose="02010600030101010101" pitchFamily="2" charset="-122"/>
              </a:rPr>
              <a:t>Varying the value of gamma correction changes not only the brightness, but also the ratio of red to green to blue.</a:t>
            </a:r>
          </a:p>
          <a:p>
            <a:pPr marL="0" indent="0" eaLnBrk="1" hangingPunct="1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v"/>
            </a:pPr>
            <a:r>
              <a:rPr lang="en-US" altLang="zh-CN" dirty="0">
                <a:ea typeface="宋体" panose="02010600030101010101" pitchFamily="2" charset="-122"/>
              </a:rPr>
              <a:t>Applications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zh-CN" dirty="0">
                <a:ea typeface="宋体" panose="02010600030101010101" pitchFamily="2" charset="-122"/>
              </a:rPr>
              <a:t>Internet</a:t>
            </a:r>
          </a:p>
          <a:p>
            <a:pPr lvl="1" algn="just" eaLnBrk="1" hangingPunct="1">
              <a:lnSpc>
                <a:spcPct val="150000"/>
              </a:lnSpc>
            </a:pPr>
            <a:r>
              <a:rPr lang="en-US" altLang="zh-CN" dirty="0">
                <a:ea typeface="宋体" panose="02010600030101010101" pitchFamily="2" charset="-122"/>
              </a:rPr>
              <a:t>Millions of people and millions of monitors</a:t>
            </a:r>
          </a:p>
          <a:p>
            <a:pPr lvl="1" algn="just" eaLnBrk="1" hangingPunct="1">
              <a:lnSpc>
                <a:spcPct val="150000"/>
              </a:lnSpc>
            </a:pPr>
            <a:r>
              <a:rPr lang="en-US" altLang="zh-CN" dirty="0">
                <a:ea typeface="宋体" panose="02010600030101010101" pitchFamily="2" charset="-122"/>
              </a:rPr>
              <a:t>Gamma represents an “average ”of the types of monitors and computer systems</a:t>
            </a:r>
          </a:p>
          <a:p>
            <a:pPr lvl="1" algn="just" eaLnBrk="1" hangingPunct="1">
              <a:lnSpc>
                <a:spcPct val="150000"/>
              </a:lnSpc>
            </a:pPr>
            <a:r>
              <a:rPr lang="en-US" altLang="zh-CN" dirty="0">
                <a:ea typeface="宋体" panose="02010600030101010101" pitchFamily="2" charset="-122"/>
              </a:rPr>
              <a:t>Scanners, Printers have different values of gamma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20</a:t>
            </a:fld>
            <a:endParaRPr lang="en-U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6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IE" altLang="zh-CN">
                <a:ea typeface="宋体" panose="02010600030101010101" pitchFamily="2" charset="-122"/>
              </a:rPr>
              <a:t>Gray Level Slicing</a:t>
            </a:r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4506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>
              <a:lnSpc>
                <a:spcPct val="100000"/>
              </a:lnSpc>
            </a:pPr>
            <a:r>
              <a:rPr lang="en-IE" altLang="zh-CN" dirty="0">
                <a:ea typeface="宋体" panose="02010600030101010101" pitchFamily="2" charset="-122"/>
              </a:rPr>
              <a:t>Highlights a specific range of grey levels</a:t>
            </a:r>
          </a:p>
          <a:p>
            <a:pPr lvl="1" eaLnBrk="1" hangingPunct="1">
              <a:lnSpc>
                <a:spcPct val="100000"/>
              </a:lnSpc>
            </a:pPr>
            <a:r>
              <a:rPr lang="en-IE" altLang="zh-CN" dirty="0">
                <a:ea typeface="宋体" panose="02010600030101010101" pitchFamily="2" charset="-122"/>
              </a:rPr>
              <a:t>Similar to thresholding</a:t>
            </a:r>
          </a:p>
          <a:p>
            <a:pPr lvl="1" eaLnBrk="1" hangingPunct="1">
              <a:lnSpc>
                <a:spcPct val="100000"/>
              </a:lnSpc>
            </a:pPr>
            <a:r>
              <a:rPr lang="en-IE" altLang="zh-CN" dirty="0">
                <a:ea typeface="宋体" panose="02010600030101010101" pitchFamily="2" charset="-122"/>
              </a:rPr>
              <a:t>Other levels can be suppressed or maintained</a:t>
            </a:r>
          </a:p>
          <a:p>
            <a:pPr lvl="1" eaLnBrk="1" hangingPunct="1">
              <a:lnSpc>
                <a:spcPct val="100000"/>
              </a:lnSpc>
            </a:pPr>
            <a:r>
              <a:rPr lang="en-IE" altLang="zh-CN" dirty="0">
                <a:ea typeface="宋体" panose="02010600030101010101" pitchFamily="2" charset="-122"/>
              </a:rPr>
              <a:t>Useful for highlighting features in an image</a:t>
            </a:r>
            <a:endParaRPr lang="en-US" altLang="zh-CN" dirty="0">
              <a:ea typeface="宋体" panose="02010600030101010101" pitchFamily="2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21</a:t>
            </a:fld>
            <a:endParaRPr lang="en-US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2027" y="3155761"/>
            <a:ext cx="3785813" cy="3357419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2101" y="3155761"/>
            <a:ext cx="3827058" cy="3357419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IE" altLang="zh-CN">
                <a:ea typeface="宋体" panose="02010600030101010101" pitchFamily="2" charset="-122"/>
              </a:rPr>
              <a:t>Gray Level Slicing</a:t>
            </a:r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22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111" name="Object 15"/>
              <p:cNvSpPr txBox="1"/>
              <p:nvPr/>
            </p:nvSpPr>
            <p:spPr bwMode="auto">
              <a:xfrm>
                <a:off x="7850729" y="4983264"/>
                <a:ext cx="2843445" cy="7762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zh-CN" alt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{</m:t>
                          </m:r>
                        </m:e>
                        <m:sub>
                          <m: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/>
                              <m:e>
                                <m:r>
                                  <a:rPr lang="zh-CN" altLang="en-US" sz="2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zh-CN" altLang="en-US" sz="2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zh-CN" altLang="en-US" sz="2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zh-CN" altLang="en-US" sz="2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zh-CN" altLang="en-US" sz="2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mr>
                          </m:m>
                        </m:sub>
                        <m:sup>
                          <m: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/>
                              <m:e>
                                <m:r>
                                  <a:rPr lang="zh-CN" altLang="en-US" sz="2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zh-CN" altLang="en-US" sz="2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zh-CN" altLang="en-US" sz="2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zh-CN" altLang="en-US" sz="2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zh-CN" altLang="en-US" sz="2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zh-CN" altLang="en-US" sz="2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&gt;</m:t>
                                </m:r>
                                <m:r>
                                  <a:rPr lang="zh-CN" altLang="en-US" sz="2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mr>
                          </m:m>
                        </m:sup>
                      </m:sSubSup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47111" name="Object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850729" y="4983264"/>
                <a:ext cx="2843445" cy="7762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bject 4"/>
              <p:cNvSpPr txBox="1"/>
              <p:nvPr/>
            </p:nvSpPr>
            <p:spPr bwMode="auto">
              <a:xfrm>
                <a:off x="1345130" y="1718836"/>
                <a:ext cx="4963246" cy="834159"/>
              </a:xfrm>
              <a:prstGeom prst="rect">
                <a:avLst/>
              </a:prstGeom>
              <a:ln>
                <a:noFill/>
              </a:ln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zh-CN" alt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{</m:t>
                          </m:r>
                        </m:e>
                        <m:sub>
                          <m: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/>
                              <m:e>
                                <m:r>
                                  <a:rPr lang="zh-CN" altLang="en-US" sz="2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zh-CN" altLang="en-US" sz="2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zh-CN" altLang="en-US" sz="2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zh-CN" altLang="en-US" sz="2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zh-CN" altLang="en-US" sz="2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mr>
                          </m:m>
                        </m:sub>
                        <m:sup>
                          <m: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/>
                              <m:e>
                                <m:r>
                                  <a:rPr lang="zh-CN" altLang="en-US" sz="2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zh-CN" altLang="en-US" sz="2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zh-CN" altLang="en-US" sz="2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zh-CN" altLang="en-US" sz="2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zh-CN" altLang="en-US" sz="2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zh-CN" altLang="en-US" sz="2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&gt;</m:t>
                                </m:r>
                                <m:r>
                                  <a:rPr lang="zh-CN" altLang="en-US" sz="2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mr>
                          </m:m>
                        </m:sup>
                      </m:sSubSup>
                      <m:m>
                        <m:mPr>
                          <m:plcHide m:val="on"/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/>
                          <m:e>
                            <m:r>
                              <a:rPr lang="zh-CN" alt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zh-CN" alt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2&gt;</m:t>
                            </m:r>
                            <m:r>
                              <a:rPr lang="zh-CN" alt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zh-CN" alt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mr>
                      </m:m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11" name="Object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345130" y="1718836"/>
                <a:ext cx="4963246" cy="83415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1227" y="2841369"/>
            <a:ext cx="3535623" cy="313554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0552" y="1395236"/>
            <a:ext cx="3623800" cy="3179104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IE" altLang="zh-CN" dirty="0" err="1">
                <a:ea typeface="宋体" panose="02010600030101010101" pitchFamily="2" charset="-122"/>
              </a:rPr>
              <a:t>Gray</a:t>
            </a:r>
            <a:r>
              <a:rPr lang="en-IE" altLang="zh-CN" dirty="0">
                <a:ea typeface="宋体" panose="02010600030101010101" pitchFamily="2" charset="-122"/>
              </a:rPr>
              <a:t> Level Slicing</a:t>
            </a:r>
            <a:endParaRPr lang="en-US" altLang="zh-CN" dirty="0">
              <a:ea typeface="宋体" panose="02010600030101010101" pitchFamily="2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23</a:t>
            </a:fld>
            <a:endParaRPr lang="en-US" dirty="0"/>
          </a:p>
        </p:txBody>
      </p:sp>
      <p:pic>
        <p:nvPicPr>
          <p:cNvPr id="48132" name="Picture 1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3739" y="4410076"/>
            <a:ext cx="2447925" cy="2447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133" name="Picture 1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1564" y="4438650"/>
            <a:ext cx="2447925" cy="2419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135" name="Text Box 16"/>
          <p:cNvSpPr txBox="1">
            <a:spLocks noChangeArrowheads="1"/>
          </p:cNvSpPr>
          <p:nvPr/>
        </p:nvSpPr>
        <p:spPr bwMode="auto">
          <a:xfrm>
            <a:off x="202327" y="3856187"/>
            <a:ext cx="259237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Exam: </a:t>
            </a:r>
            <a:r>
              <a:rPr lang="en-US" altLang="zh-CN" sz="20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grayslicing.m</a:t>
            </a:r>
            <a:endParaRPr lang="en-US" altLang="zh-CN" sz="2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8136" name="Picture 1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38" t="7787" r="17970" b="17944"/>
          <a:stretch>
            <a:fillRect/>
          </a:stretch>
        </p:blipFill>
        <p:spPr bwMode="auto">
          <a:xfrm>
            <a:off x="7883525" y="4438650"/>
            <a:ext cx="2497138" cy="2419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7717" y="1200151"/>
            <a:ext cx="2890945" cy="256381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56197" y="1119366"/>
            <a:ext cx="1990314" cy="1746072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4881564" y="1200151"/>
            <a:ext cx="2617786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u="sng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a=210;</a:t>
            </a:r>
          </a:p>
          <a:p>
            <a:r>
              <a:rPr lang="en-US" altLang="zh-CN" u="sng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b=240; </a:t>
            </a:r>
          </a:p>
          <a:p>
            <a:endParaRPr lang="en-US" altLang="zh-CN" u="sng" dirty="0">
              <a:solidFill>
                <a:schemeClr val="accent3">
                  <a:lumMod val="7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en-US" altLang="zh-CN" u="sng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I=find(x&lt;a);</a:t>
            </a:r>
          </a:p>
          <a:p>
            <a:r>
              <a:rPr lang="en-US" altLang="zh-CN" u="sng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y(I)=0;</a:t>
            </a:r>
          </a:p>
          <a:p>
            <a:endParaRPr lang="en-US" altLang="zh-CN" u="sng" dirty="0">
              <a:solidFill>
                <a:schemeClr val="accent3">
                  <a:lumMod val="7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en-US" altLang="zh-CN" u="sng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I2=find(x&gt;b);</a:t>
            </a:r>
          </a:p>
          <a:p>
            <a:r>
              <a:rPr lang="en-US" altLang="zh-CN" u="sng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y(I2)=0; </a:t>
            </a:r>
          </a:p>
          <a:p>
            <a:endParaRPr lang="en-US" altLang="zh-CN" u="sng" dirty="0">
              <a:solidFill>
                <a:schemeClr val="accent3">
                  <a:lumMod val="7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en-US" altLang="zh-CN" u="sng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I3=find(x&gt;=a &amp; x&lt;=b);       </a:t>
            </a:r>
          </a:p>
          <a:p>
            <a:r>
              <a:rPr lang="en-US" altLang="zh-CN" u="sng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y(I3)=255;</a:t>
            </a:r>
          </a:p>
        </p:txBody>
      </p:sp>
      <p:sp>
        <p:nvSpPr>
          <p:cNvPr id="9" name="矩形 8"/>
          <p:cNvSpPr/>
          <p:nvPr/>
        </p:nvSpPr>
        <p:spPr>
          <a:xfrm>
            <a:off x="7883525" y="2929727"/>
            <a:ext cx="266075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u="sng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a=210;</a:t>
            </a:r>
          </a:p>
          <a:p>
            <a:r>
              <a:rPr lang="en-US" altLang="zh-CN" u="sng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b=240; </a:t>
            </a:r>
          </a:p>
          <a:p>
            <a:r>
              <a:rPr lang="en-US" altLang="zh-CN" u="sng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y=x;</a:t>
            </a:r>
          </a:p>
          <a:p>
            <a:r>
              <a:rPr lang="en-US" altLang="zh-CN" u="sng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I3=find(x&gt;=a &amp; x&lt;=b);       </a:t>
            </a:r>
          </a:p>
          <a:p>
            <a:r>
              <a:rPr lang="en-US" altLang="zh-CN" u="sng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y(I3)=255;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IE" altLang="zh-CN" dirty="0" err="1">
                <a:ea typeface="宋体" panose="02010600030101010101" pitchFamily="2" charset="-122"/>
              </a:rPr>
              <a:t>Gray</a:t>
            </a:r>
            <a:r>
              <a:rPr lang="en-IE" altLang="zh-CN" dirty="0">
                <a:ea typeface="宋体" panose="02010600030101010101" pitchFamily="2" charset="-122"/>
              </a:rPr>
              <a:t> Level Slicing</a:t>
            </a:r>
            <a:endParaRPr lang="en-US" altLang="zh-CN" dirty="0">
              <a:ea typeface="宋体" panose="02010600030101010101" pitchFamily="2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24</a:t>
            </a:fld>
            <a:endParaRPr 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3902" y="1123354"/>
            <a:ext cx="1651983" cy="146504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6423" y="1123354"/>
            <a:ext cx="1749404" cy="153472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4937" y="2623241"/>
            <a:ext cx="10812858" cy="4190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8120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IE" altLang="zh-CN">
                <a:ea typeface="宋体" panose="02010600030101010101" pitchFamily="2" charset="-122"/>
              </a:rPr>
              <a:t>Bit Plane Slicing</a:t>
            </a:r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50178" name="Rectangle 3"/>
          <p:cNvSpPr>
            <a:spLocks noGrp="1" noChangeArrowheads="1"/>
          </p:cNvSpPr>
          <p:nvPr>
            <p:ph idx="1"/>
          </p:nvPr>
        </p:nvSpPr>
        <p:spPr>
          <a:xfrm>
            <a:off x="550006" y="1236345"/>
            <a:ext cx="11235593" cy="3456306"/>
          </a:xfrm>
        </p:spPr>
        <p:txBody>
          <a:bodyPr>
            <a:normAutofit/>
          </a:bodyPr>
          <a:lstStyle/>
          <a:p>
            <a:pPr marL="0" indent="0" algn="just" eaLnBrk="1" hangingPunct="1">
              <a:lnSpc>
                <a:spcPct val="150000"/>
              </a:lnSpc>
            </a:pPr>
            <a:r>
              <a:rPr lang="en-IE" altLang="zh-CN" sz="2000" dirty="0">
                <a:ea typeface="宋体" panose="02010600030101010101" pitchFamily="2" charset="-122"/>
              </a:rPr>
              <a:t>Often by isolating particular bits of the pixel values in an image we can highlight interesting aspects of that image:</a:t>
            </a:r>
          </a:p>
          <a:p>
            <a:pPr lvl="1" eaLnBrk="1" hangingPunct="1">
              <a:lnSpc>
                <a:spcPct val="150000"/>
              </a:lnSpc>
            </a:pPr>
            <a:r>
              <a:rPr lang="en-IE" altLang="zh-CN" sz="2000" dirty="0">
                <a:ea typeface="宋体" panose="02010600030101010101" pitchFamily="2" charset="-122"/>
              </a:rPr>
              <a:t>Higher-order bits usually contain most of the significant visual information.</a:t>
            </a:r>
          </a:p>
          <a:p>
            <a:pPr lvl="1" eaLnBrk="1" hangingPunct="1">
              <a:lnSpc>
                <a:spcPct val="150000"/>
              </a:lnSpc>
            </a:pPr>
            <a:r>
              <a:rPr lang="en-IE" altLang="zh-CN" sz="2000" dirty="0">
                <a:ea typeface="宋体" panose="02010600030101010101" pitchFamily="2" charset="-122"/>
              </a:rPr>
              <a:t>Lower-order bits contain subtle details.</a:t>
            </a:r>
            <a:endParaRPr lang="en-US" altLang="zh-CN" sz="2000" dirty="0">
              <a:ea typeface="宋体" panose="02010600030101010101" pitchFamily="2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25</a:t>
            </a:fld>
            <a:endParaRPr lang="en-US" dirty="0"/>
          </a:p>
        </p:txBody>
      </p:sp>
      <p:pic>
        <p:nvPicPr>
          <p:cNvPr id="5018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76" r="19246" b="13074"/>
          <a:stretch>
            <a:fillRect/>
          </a:stretch>
        </p:blipFill>
        <p:spPr bwMode="auto">
          <a:xfrm>
            <a:off x="7578024" y="3498850"/>
            <a:ext cx="3128963" cy="3040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6046" y="4026085"/>
            <a:ext cx="5611658" cy="2330265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IE" altLang="zh-CN">
                <a:ea typeface="宋体" panose="02010600030101010101" pitchFamily="2" charset="-122"/>
              </a:rPr>
              <a:t>Bit Plane Slicing (cont…)</a:t>
            </a:r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26</a:t>
            </a:fld>
            <a:endParaRPr lang="en-US" dirty="0"/>
          </a:p>
        </p:txBody>
      </p:sp>
      <p:grpSp>
        <p:nvGrpSpPr>
          <p:cNvPr id="52226" name="Group 19"/>
          <p:cNvGrpSpPr/>
          <p:nvPr/>
        </p:nvGrpSpPr>
        <p:grpSpPr bwMode="auto">
          <a:xfrm>
            <a:off x="2576513" y="1206500"/>
            <a:ext cx="8170863" cy="5514975"/>
            <a:chOff x="411" y="836"/>
            <a:chExt cx="5147" cy="3474"/>
          </a:xfrm>
        </p:grpSpPr>
        <p:pic>
          <p:nvPicPr>
            <p:cNvPr id="52227" name="Picture 6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930"/>
            <a:stretch>
              <a:fillRect/>
            </a:stretch>
          </p:blipFill>
          <p:spPr bwMode="auto">
            <a:xfrm>
              <a:off x="1155" y="836"/>
              <a:ext cx="3597" cy="34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2228" name="Text Box 12"/>
            <p:cNvSpPr txBox="1">
              <a:spLocks noChangeArrowheads="1"/>
            </p:cNvSpPr>
            <p:nvPr/>
          </p:nvSpPr>
          <p:spPr bwMode="auto">
            <a:xfrm>
              <a:off x="979" y="1291"/>
              <a:ext cx="795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r"/>
              <a:r>
                <a:rPr lang="en-IE" altLang="zh-CN" b="1" dirty="0">
                  <a:solidFill>
                    <a:srgbClr val="0033CC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[</a:t>
              </a:r>
              <a:r>
                <a:rPr lang="en-IE" altLang="zh-CN" dirty="0">
                  <a:solidFill>
                    <a:srgbClr val="0033CC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10000000</a:t>
              </a:r>
              <a:r>
                <a:rPr lang="en-IE" altLang="zh-CN" b="1" dirty="0">
                  <a:solidFill>
                    <a:srgbClr val="0033CC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]</a:t>
              </a:r>
              <a:endParaRPr lang="en-US" altLang="zh-CN" b="1" dirty="0">
                <a:solidFill>
                  <a:srgbClr val="0033CC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52229" name="Text Box 13"/>
            <p:cNvSpPr txBox="1">
              <a:spLocks noChangeArrowheads="1"/>
            </p:cNvSpPr>
            <p:nvPr/>
          </p:nvSpPr>
          <p:spPr bwMode="auto">
            <a:xfrm>
              <a:off x="4173" y="1334"/>
              <a:ext cx="795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r"/>
              <a:r>
                <a:rPr lang="en-IE" altLang="zh-CN" b="1">
                  <a:solidFill>
                    <a:srgbClr val="0033CC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[</a:t>
              </a:r>
              <a:r>
                <a:rPr lang="en-IE" altLang="zh-CN">
                  <a:solidFill>
                    <a:srgbClr val="0033CC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01000000</a:t>
              </a:r>
              <a:r>
                <a:rPr lang="en-IE" altLang="zh-CN" b="1">
                  <a:solidFill>
                    <a:srgbClr val="0033CC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]</a:t>
              </a:r>
              <a:endParaRPr lang="en-US" altLang="zh-CN" b="1">
                <a:solidFill>
                  <a:srgbClr val="0033CC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52230" name="Text Box 14"/>
            <p:cNvSpPr txBox="1">
              <a:spLocks noChangeArrowheads="1"/>
            </p:cNvSpPr>
            <p:nvPr/>
          </p:nvSpPr>
          <p:spPr bwMode="auto">
            <a:xfrm>
              <a:off x="417" y="2457"/>
              <a:ext cx="795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r"/>
              <a:r>
                <a:rPr lang="en-IE" altLang="zh-CN" b="1" dirty="0">
                  <a:solidFill>
                    <a:srgbClr val="0033CC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[</a:t>
              </a:r>
              <a:r>
                <a:rPr lang="en-IE" altLang="zh-CN" dirty="0">
                  <a:solidFill>
                    <a:srgbClr val="0033CC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00100000</a:t>
              </a:r>
              <a:r>
                <a:rPr lang="en-IE" altLang="zh-CN" b="1" dirty="0">
                  <a:solidFill>
                    <a:srgbClr val="0033CC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]</a:t>
              </a:r>
              <a:endParaRPr lang="en-US" altLang="zh-CN" b="1" dirty="0">
                <a:solidFill>
                  <a:srgbClr val="0033CC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52231" name="Text Box 15"/>
            <p:cNvSpPr txBox="1">
              <a:spLocks noChangeArrowheads="1"/>
            </p:cNvSpPr>
            <p:nvPr/>
          </p:nvSpPr>
          <p:spPr bwMode="auto">
            <a:xfrm>
              <a:off x="4760" y="2469"/>
              <a:ext cx="795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r"/>
              <a:r>
                <a:rPr lang="en-IE" altLang="zh-CN" b="1">
                  <a:solidFill>
                    <a:srgbClr val="0033CC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[</a:t>
              </a:r>
              <a:r>
                <a:rPr lang="en-IE" altLang="zh-CN">
                  <a:solidFill>
                    <a:srgbClr val="0033CC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00001000</a:t>
              </a:r>
              <a:r>
                <a:rPr lang="en-IE" altLang="zh-CN" b="1">
                  <a:solidFill>
                    <a:srgbClr val="0033CC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]</a:t>
              </a:r>
              <a:endParaRPr lang="en-US" altLang="zh-CN" b="1">
                <a:solidFill>
                  <a:srgbClr val="0033CC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52232" name="Text Box 16"/>
            <p:cNvSpPr txBox="1">
              <a:spLocks noChangeArrowheads="1"/>
            </p:cNvSpPr>
            <p:nvPr/>
          </p:nvSpPr>
          <p:spPr bwMode="auto">
            <a:xfrm>
              <a:off x="411" y="3613"/>
              <a:ext cx="795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r"/>
              <a:r>
                <a:rPr lang="en-IE" altLang="zh-CN" b="1" dirty="0">
                  <a:solidFill>
                    <a:srgbClr val="0033CC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[</a:t>
              </a:r>
              <a:r>
                <a:rPr lang="en-IE" altLang="zh-CN" dirty="0">
                  <a:solidFill>
                    <a:srgbClr val="0033CC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00000100</a:t>
              </a:r>
              <a:r>
                <a:rPr lang="en-IE" altLang="zh-CN" b="1" dirty="0">
                  <a:solidFill>
                    <a:srgbClr val="0033CC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]</a:t>
              </a:r>
              <a:endParaRPr lang="en-US" altLang="zh-CN" b="1" dirty="0">
                <a:solidFill>
                  <a:srgbClr val="0033CC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52233" name="Text Box 17"/>
            <p:cNvSpPr txBox="1">
              <a:spLocks noChangeArrowheads="1"/>
            </p:cNvSpPr>
            <p:nvPr/>
          </p:nvSpPr>
          <p:spPr bwMode="auto">
            <a:xfrm>
              <a:off x="4763" y="3626"/>
              <a:ext cx="795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r"/>
              <a:r>
                <a:rPr lang="en-IE" altLang="zh-CN" b="1">
                  <a:solidFill>
                    <a:srgbClr val="0033CC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[</a:t>
              </a:r>
              <a:r>
                <a:rPr lang="en-IE" altLang="zh-CN">
                  <a:solidFill>
                    <a:srgbClr val="0033CC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00000001</a:t>
              </a:r>
              <a:r>
                <a:rPr lang="en-IE" altLang="zh-CN" b="1">
                  <a:solidFill>
                    <a:srgbClr val="0033CC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]</a:t>
              </a:r>
              <a:endParaRPr lang="en-US" altLang="zh-CN" b="1">
                <a:solidFill>
                  <a:srgbClr val="0033CC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52234" name="Text Box 18"/>
          <p:cNvSpPr txBox="1">
            <a:spLocks noChangeArrowheads="1"/>
          </p:cNvSpPr>
          <p:nvPr/>
        </p:nvSpPr>
        <p:spPr bwMode="auto">
          <a:xfrm>
            <a:off x="330927" y="2536214"/>
            <a:ext cx="305724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Exam: </a:t>
            </a:r>
            <a:r>
              <a:rPr lang="en-US" altLang="zh-CN" sz="20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Bitplaneslicing.m</a:t>
            </a:r>
            <a:endParaRPr lang="en-US" altLang="zh-CN" sz="2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宋体" panose="02010600030101010101" pitchFamily="2" charset="-122"/>
              </a:rPr>
              <a:t>Image Subtraction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27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274" name="Object 4"/>
              <p:cNvSpPr txBox="1"/>
              <p:nvPr/>
            </p:nvSpPr>
            <p:spPr bwMode="auto">
              <a:xfrm>
                <a:off x="3489325" y="1336675"/>
                <a:ext cx="5067300" cy="64293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zh-CN" alt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CN" alt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zh-CN" alt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zh-CN" alt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zh-CN" alt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zh-CN" alt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CN" alt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zh-CN" alt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zh-CN" alt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)−</m:t>
                      </m:r>
                      <m:r>
                        <a:rPr lang="zh-CN" alt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zh-CN" alt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CN" alt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zh-CN" alt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zh-CN" alt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54274" name="Object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489325" y="1336675"/>
                <a:ext cx="5067300" cy="64293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275" name="Text Box 6"/>
          <p:cNvSpPr txBox="1">
            <a:spLocks noChangeArrowheads="1"/>
          </p:cNvSpPr>
          <p:nvPr/>
        </p:nvSpPr>
        <p:spPr bwMode="auto">
          <a:xfrm>
            <a:off x="579004" y="2083077"/>
            <a:ext cx="11222181" cy="45243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24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and </a:t>
            </a:r>
            <a:r>
              <a:rPr lang="en-US" altLang="zh-CN" sz="24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h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are two images. </a:t>
            </a:r>
          </a:p>
          <a:p>
            <a:pPr algn="just"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Note: most images are displayed using 8 bits (even 24-bit color images consists of three 8 bit channels). Thus we expect image values not to be outside the range from 0 to 255.</a:t>
            </a:r>
          </a:p>
          <a:p>
            <a:pPr algn="just"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In subtraction, the results should be in the range -255 to 255. so some sort of scaling is required to display the results.</a:t>
            </a:r>
          </a:p>
          <a:p>
            <a:pPr>
              <a:lnSpc>
                <a:spcPct val="150000"/>
              </a:lnSpc>
              <a:buFontTx/>
              <a:buAutoNum type="alphaLcParenR"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Add 255 and then divide by 2</a:t>
            </a:r>
          </a:p>
          <a:p>
            <a:pPr>
              <a:lnSpc>
                <a:spcPct val="150000"/>
              </a:lnSpc>
              <a:buFontTx/>
              <a:buAutoNum type="alphaLcParenR"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400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y=x-min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400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);</a:t>
            </a:r>
            <a:r>
              <a:rPr lang="en-US" altLang="zh-CN" sz="2400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z=y*255/max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400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y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lang="en-US" altLang="zh-CN" sz="2400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.</a:t>
            </a:r>
          </a:p>
        </p:txBody>
      </p:sp>
    </p:spTree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297" name="Group 6"/>
          <p:cNvGrpSpPr/>
          <p:nvPr/>
        </p:nvGrpSpPr>
        <p:grpSpPr bwMode="auto">
          <a:xfrm>
            <a:off x="1933575" y="1500189"/>
            <a:ext cx="8439150" cy="3811587"/>
            <a:chOff x="258" y="945"/>
            <a:chExt cx="5316" cy="2401"/>
          </a:xfrm>
        </p:grpSpPr>
        <p:pic>
          <p:nvPicPr>
            <p:cNvPr id="55298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8" y="955"/>
              <a:ext cx="2554" cy="23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5299" name="Picture 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08" y="945"/>
              <a:ext cx="2566" cy="24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5300" name="Text Box 8"/>
          <p:cNvSpPr txBox="1">
            <a:spLocks noChangeArrowheads="1"/>
          </p:cNvSpPr>
          <p:nvPr/>
        </p:nvSpPr>
        <p:spPr bwMode="auto">
          <a:xfrm>
            <a:off x="4648201" y="5727700"/>
            <a:ext cx="316304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Exam: </a:t>
            </a:r>
            <a:r>
              <a:rPr lang="en-US" altLang="zh-CN" sz="24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subtraction.m</a:t>
            </a:r>
            <a:endParaRPr lang="en-US" altLang="zh-CN" sz="2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301" name="Rectangle 1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宋体" panose="02010600030101010101" pitchFamily="2" charset="-122"/>
              </a:rPr>
              <a:t>Image Subtraction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28</a:t>
            </a:fld>
            <a:endParaRPr lang="en-US" dirty="0"/>
          </a:p>
        </p:txBody>
      </p:sp>
      <p:grpSp>
        <p:nvGrpSpPr>
          <p:cNvPr id="3" name="组合 2"/>
          <p:cNvGrpSpPr/>
          <p:nvPr/>
        </p:nvGrpSpPr>
        <p:grpSpPr bwMode="auto">
          <a:xfrm>
            <a:off x="2425701" y="1530351"/>
            <a:ext cx="7935913" cy="3800475"/>
            <a:chOff x="902126" y="1529686"/>
            <a:chExt cx="7935486" cy="3800475"/>
          </a:xfrm>
        </p:grpSpPr>
        <p:pic>
          <p:nvPicPr>
            <p:cNvPr id="55303" name="Picture 7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75200" y="1529686"/>
              <a:ext cx="4062412" cy="38004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5304" name="Picture 11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053" t="5670" r="14050" b="11597"/>
            <a:stretch>
              <a:fillRect/>
            </a:stretch>
          </p:blipFill>
          <p:spPr bwMode="auto">
            <a:xfrm>
              <a:off x="902126" y="1877862"/>
              <a:ext cx="3145530" cy="30787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7" name="Rectangle 5"/>
          <p:cNvSpPr>
            <a:spLocks noChangeArrowheads="1"/>
          </p:cNvSpPr>
          <p:nvPr/>
        </p:nvSpPr>
        <p:spPr bwMode="auto">
          <a:xfrm>
            <a:off x="755957" y="1406292"/>
            <a:ext cx="4332157" cy="1179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827405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20000"/>
              </a:spcBef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Mask mode radiography</a:t>
            </a:r>
          </a:p>
          <a:p>
            <a:pPr lvl="1">
              <a:spcBef>
                <a:spcPct val="20000"/>
              </a:spcBef>
              <a:buFontTx/>
              <a:buChar char="–"/>
            </a:pPr>
            <a:r>
              <a:rPr lang="en-US" altLang="zh-CN" sz="28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h</a:t>
            </a:r>
            <a:r>
              <a:rPr lang="en-US" altLang="zh-CN" sz="28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lang="en-US" altLang="zh-CN" sz="2800" i="1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x</a:t>
            </a:r>
            <a:r>
              <a:rPr lang="en-US" altLang="zh-CN" sz="28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,</a:t>
            </a:r>
            <a:r>
              <a:rPr lang="en-US" altLang="zh-CN" sz="2800" i="1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y</a:t>
            </a:r>
            <a:r>
              <a:rPr lang="en-US" altLang="zh-CN" sz="28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 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is the mask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Image Subtraction</a:t>
            </a:r>
            <a:endParaRPr lang="zh-CN" altLang="en-US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29</a:t>
            </a:fld>
            <a:endParaRPr lang="en-US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E94B3CBC-76F4-4F99-8096-E8B410318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6270" y="1219925"/>
            <a:ext cx="5555938" cy="5501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3">
            <a:extLst>
              <a:ext uri="{FF2B5EF4-FFF2-40B4-BE49-F238E27FC236}">
                <a16:creationId xmlns:a16="http://schemas.microsoft.com/office/drawing/2014/main" id="{AA435417-7778-4684-A6BE-7501A4C062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8682" y="2585804"/>
            <a:ext cx="1491520" cy="42016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IE" altLang="zh-CN" dirty="0">
                <a:ea typeface="宋体" panose="02010600030101010101" pitchFamily="2" charset="-122"/>
              </a:rPr>
              <a:t>Image Enhancement Examples (</a:t>
            </a:r>
            <a:r>
              <a:rPr lang="en-IE" altLang="zh-CN" dirty="0" err="1">
                <a:ea typeface="宋体" panose="02010600030101010101" pitchFamily="2" charset="-122"/>
              </a:rPr>
              <a:t>cont</a:t>
            </a:r>
            <a:r>
              <a:rPr lang="en-IE" altLang="zh-CN" dirty="0">
                <a:ea typeface="宋体" panose="02010600030101010101" pitchFamily="2" charset="-122"/>
              </a:rPr>
              <a:t>…)</a:t>
            </a:r>
            <a:endParaRPr lang="en-GB" altLang="zh-CN" dirty="0">
              <a:ea typeface="宋体" panose="02010600030101010101" pitchFamily="2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3</a:t>
            </a:fld>
            <a:endParaRPr lang="en-US" dirty="0"/>
          </a:p>
        </p:txBody>
      </p:sp>
      <p:pic>
        <p:nvPicPr>
          <p:cNvPr id="1126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716" b="29716"/>
          <a:stretch>
            <a:fillRect/>
          </a:stretch>
        </p:blipFill>
        <p:spPr bwMode="auto">
          <a:xfrm>
            <a:off x="982663" y="1963738"/>
            <a:ext cx="4043362" cy="391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7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04" b="29716"/>
          <a:stretch>
            <a:fillRect/>
          </a:stretch>
        </p:blipFill>
        <p:spPr bwMode="auto">
          <a:xfrm>
            <a:off x="6551614" y="1963738"/>
            <a:ext cx="4116387" cy="395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68" name="AutoShape 5"/>
          <p:cNvSpPr>
            <a:spLocks noChangeArrowheads="1"/>
          </p:cNvSpPr>
          <p:nvPr/>
        </p:nvSpPr>
        <p:spPr bwMode="auto">
          <a:xfrm>
            <a:off x="5447507" y="3690938"/>
            <a:ext cx="682625" cy="501650"/>
          </a:xfrm>
          <a:prstGeom prst="rightArrow">
            <a:avLst>
              <a:gd name="adj1" fmla="val 50000"/>
              <a:gd name="adj2" fmla="val 33987"/>
            </a:avLst>
          </a:prstGeom>
          <a:solidFill>
            <a:srgbClr val="000080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endParaRPr lang="zh-CN" altLang="en-US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宋体" panose="02010600030101010101" pitchFamily="2" charset="-122"/>
              </a:rPr>
              <a:t>Image Subtraction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77109" y="1310686"/>
            <a:ext cx="9478657" cy="4778375"/>
          </a:xfrm>
        </p:spPr>
        <p:txBody>
          <a:bodyPr/>
          <a:lstStyle/>
          <a:p>
            <a:pPr>
              <a:lnSpc>
                <a:spcPct val="150000"/>
              </a:lnSpc>
              <a:spcBef>
                <a:spcPts val="1200"/>
              </a:spcBef>
            </a:pPr>
            <a:r>
              <a:rPr lang="en-US" altLang="zh-CN" dirty="0">
                <a:ea typeface="宋体" panose="02010600030101010101" pitchFamily="2" charset="-122"/>
              </a:rPr>
              <a:t>Change detection is another major application by using image subtraction. Such as:</a:t>
            </a:r>
          </a:p>
          <a:p>
            <a:pPr>
              <a:lnSpc>
                <a:spcPct val="150000"/>
              </a:lnSpc>
              <a:spcBef>
                <a:spcPts val="1200"/>
              </a:spcBef>
              <a:buFontTx/>
              <a:buChar char="•"/>
            </a:pPr>
            <a:r>
              <a:rPr lang="en-US" altLang="zh-CN" dirty="0">
                <a:ea typeface="宋体" panose="02010600030101010101" pitchFamily="2" charset="-122"/>
              </a:rPr>
              <a:t>Tracking moving vehicles</a:t>
            </a:r>
          </a:p>
          <a:p>
            <a:pPr>
              <a:lnSpc>
                <a:spcPct val="150000"/>
              </a:lnSpc>
              <a:spcBef>
                <a:spcPts val="1200"/>
              </a:spcBef>
              <a:buFontTx/>
              <a:buChar char="•"/>
            </a:pPr>
            <a:r>
              <a:rPr lang="en-US" altLang="zh-CN" dirty="0">
                <a:ea typeface="宋体" panose="02010600030101010101" pitchFamily="2" charset="-122"/>
              </a:rPr>
              <a:t>Tracking walking persons</a:t>
            </a:r>
          </a:p>
          <a:p>
            <a:pPr>
              <a:lnSpc>
                <a:spcPct val="150000"/>
              </a:lnSpc>
              <a:spcBef>
                <a:spcPts val="1200"/>
              </a:spcBef>
              <a:buFontTx/>
              <a:buChar char="•"/>
            </a:pPr>
            <a:r>
              <a:rPr lang="en-US" altLang="zh-CN" dirty="0">
                <a:ea typeface="宋体" panose="02010600030101010101" pitchFamily="2" charset="-122"/>
              </a:rPr>
              <a:t>Change detections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30</a:t>
            </a:fld>
            <a:endParaRPr lang="en-US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3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325" y="1372839"/>
            <a:ext cx="4438650" cy="2674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394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51" y="1371252"/>
            <a:ext cx="4411663" cy="2684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446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8089" y="3781078"/>
            <a:ext cx="4492625" cy="2840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9396" name="Rectangle 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宋体" panose="02010600030101010101" pitchFamily="2" charset="-122"/>
              </a:rPr>
              <a:t>Image Subtraction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31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174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174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Examples: Change Detection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32</a:t>
            </a:fld>
            <a:endParaRPr lang="en-US" dirty="0"/>
          </a:p>
        </p:txBody>
      </p:sp>
      <p:pic>
        <p:nvPicPr>
          <p:cNvPr id="6041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7350" y="2133600"/>
            <a:ext cx="4438650" cy="332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41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133600"/>
            <a:ext cx="4438650" cy="3346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6" name="Text Box 9"/>
          <p:cNvSpPr txBox="1">
            <a:spLocks noChangeArrowheads="1"/>
          </p:cNvSpPr>
          <p:nvPr/>
        </p:nvSpPr>
        <p:spPr bwMode="auto">
          <a:xfrm>
            <a:off x="682625" y="2788384"/>
            <a:ext cx="11114634" cy="1134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Where </a:t>
            </a:r>
            <a:r>
              <a:rPr lang="en-US" altLang="zh-CN" sz="24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lang="en-US" altLang="zh-CN" sz="24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x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 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is the noise, and it has zero average value. Then Averaging </a:t>
            </a:r>
            <a:r>
              <a:rPr lang="en-US" altLang="zh-CN" sz="24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different noisy images can reduce the noise:</a:t>
            </a:r>
          </a:p>
        </p:txBody>
      </p:sp>
      <p:sp>
        <p:nvSpPr>
          <p:cNvPr id="61441" name="Rectangle 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宋体" panose="02010600030101010101" pitchFamily="2" charset="-122"/>
              </a:rPr>
              <a:t>Image Averaging</a:t>
            </a:r>
          </a:p>
        </p:txBody>
      </p:sp>
      <p:sp>
        <p:nvSpPr>
          <p:cNvPr id="61442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682625" y="1295400"/>
            <a:ext cx="2974975" cy="647700"/>
          </a:xfrm>
        </p:spPr>
        <p:txBody>
          <a:bodyPr>
            <a:normAutofit/>
          </a:bodyPr>
          <a:lstStyle/>
          <a:p>
            <a:pPr marL="0" indent="0" eaLnBrk="1" hangingPunct="1"/>
            <a:r>
              <a:rPr lang="en-US" altLang="zh-CN" dirty="0">
                <a:ea typeface="宋体" panose="02010600030101010101" pitchFamily="2" charset="-122"/>
              </a:rPr>
              <a:t>A noisy image: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443" name="Object 4"/>
              <p:cNvSpPr txBox="1"/>
              <p:nvPr/>
            </p:nvSpPr>
            <p:spPr bwMode="auto">
              <a:xfrm>
                <a:off x="3829050" y="1987552"/>
                <a:ext cx="4533900" cy="57626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)+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1443" name="Object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829050" y="1987552"/>
                <a:ext cx="4533900" cy="57626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445" name="Object 6"/>
              <p:cNvSpPr txBox="1"/>
              <p:nvPr/>
            </p:nvSpPr>
            <p:spPr bwMode="auto">
              <a:xfrm>
                <a:off x="682625" y="4076086"/>
                <a:ext cx="7680325" cy="22458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Autofit/>
              </a:bodyPr>
              <a:lstStyle/>
              <a:p>
                <a:pPr>
                  <a:lnSpc>
                    <a:spcPct val="210000"/>
                  </a:lnSpc>
                </a:pPr>
                <a14:m>
                  <m:oMath xmlns:m="http://schemas.openxmlformats.org/officeDocument/2006/math">
                    <m:acc>
                      <m:accPr>
                        <m:chr m:val="̄"/>
                        <m:ctrlPr>
                          <a:rPr lang="zh-CN" altLang="en-US" sz="24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zh-CN" alt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acc>
                    <m:r>
                      <a:rPr lang="zh-CN" altLang="en-US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zh-CN" altLang="en-US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zh-CN" altLang="en-US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zh-CN" altLang="en-US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)=</m:t>
                    </m:r>
                    <m:f>
                      <m:fPr>
                        <m:ctrlPr>
                          <a:rPr lang="zh-CN" alt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zh-CN" alt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den>
                    </m:f>
                    <m:nary>
                      <m:naryPr>
                        <m:chr m:val="∑"/>
                        <m:ctrlPr>
                          <a:rPr lang="zh-CN" alt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zh-CN" alt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zh-CN" alt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zh-CN" alt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sup>
                      <m:e>
                        <m:sSub>
                          <m:sSubPr>
                            <m:ctrlPr>
                              <a:rPr lang="zh-CN" alt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zh-CN" alt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zh-CN" alt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zh-CN" alt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zh-CN" alt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CN" alt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zh-CN" alt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altLang="zh-CN" sz="2400" i="1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=</a:t>
                </a:r>
                <a:r>
                  <a:rPr lang="zh-CN" altLang="en-US" sz="2400" dirty="0">
                    <a:solidFill>
                      <a:srgbClr val="000000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zh-CN" alt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den>
                    </m:f>
                    <m:nary>
                      <m:naryPr>
                        <m:chr m:val="∑"/>
                        <m:ctrlPr>
                          <a:rPr lang="zh-CN" alt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zh-CN" alt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zh-CN" alt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zh-CN" alt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sup>
                      <m:e>
                        <m:r>
                          <a:rPr lang="zh-CN" alt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（</m:t>
                        </m:r>
                        <m:sSub>
                          <m:sSubPr>
                            <m:ctrlPr>
                              <a:rPr lang="zh-CN" alt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zh-CN" alt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zh-CN" alt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zh-CN" alt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zh-CN" alt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altLang="zh-CN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zh-CN" alt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zh-CN" alt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CN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zh-CN" alt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）</m:t>
                        </m:r>
                      </m:e>
                    </m:nary>
                  </m:oMath>
                </a14:m>
                <a:br>
                  <a:rPr lang="zh-CN" altLang="en-US" sz="2400" i="1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zh-CN" altLang="en-US" sz="24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  <m:d>
                        <m:dPr>
                          <m:begChr m:val="{"/>
                          <m:endChr m:val="}"/>
                          <m:ctrlP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̄"/>
                              <m:ctrlP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</m:acc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61445" name="Object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82625" y="4076086"/>
                <a:ext cx="7680325" cy="224584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Object 10"/>
              <p:cNvSpPr txBox="1"/>
              <p:nvPr/>
            </p:nvSpPr>
            <p:spPr bwMode="auto">
              <a:xfrm>
                <a:off x="8583467" y="4447568"/>
                <a:ext cx="3775923" cy="1698400"/>
              </a:xfrm>
              <a:prstGeom prst="rect">
                <a:avLst/>
              </a:prstGeom>
              <a:ln>
                <a:noFill/>
              </a:ln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p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  <m:sub>
                          <m:bar>
                            <m:barPr>
                              <m:pos m:val="top"/>
                              <m:ctrlP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</m:bar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den>
                      </m:f>
                      <m:sSubSup>
                        <m:sSubSupPr>
                          <m:ctrlP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  <m:sup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  <m:oMath xmlns:m="http://schemas.openxmlformats.org/officeDocument/2006/math">
                      <m:sSub>
                        <m:sSubPr>
                          <m:ctrlP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bar>
                            <m:barPr>
                              <m:pos m:val="top"/>
                              <m:ctrlP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</m:bar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</m:rad>
                        </m:den>
                      </m:f>
                      <m:sSub>
                        <m:sSubPr>
                          <m:ctrlP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6" name="Object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583467" y="4447568"/>
                <a:ext cx="3775923" cy="16984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宋体" panose="02010600030101010101" pitchFamily="2" charset="-122"/>
              </a:rPr>
              <a:t>Image Averaging</a:t>
            </a:r>
          </a:p>
        </p:txBody>
      </p:sp>
      <p:sp>
        <p:nvSpPr>
          <p:cNvPr id="62466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>
              <a:lnSpc>
                <a:spcPct val="150000"/>
              </a:lnSpc>
            </a:pPr>
            <a:r>
              <a:rPr lang="en-US" altLang="zh-CN" dirty="0">
                <a:ea typeface="宋体" panose="02010600030101010101" pitchFamily="2" charset="-122"/>
              </a:rPr>
              <a:t>As </a:t>
            </a:r>
            <a:r>
              <a:rPr lang="en-US" altLang="zh-CN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ea typeface="宋体" panose="02010600030101010101" pitchFamily="2" charset="-122"/>
              </a:rPr>
              <a:t>increases, the variability of the pixel values at each location decreases.</a:t>
            </a:r>
          </a:p>
          <a:p>
            <a:pPr lvl="4" eaLnBrk="1" hangingPunct="1">
              <a:lnSpc>
                <a:spcPct val="150000"/>
              </a:lnSpc>
            </a:pPr>
            <a:endParaRPr lang="en-US" altLang="zh-CN" dirty="0">
              <a:ea typeface="宋体" panose="02010600030101010101" pitchFamily="2" charset="-122"/>
            </a:endParaRPr>
          </a:p>
          <a:p>
            <a:pPr lvl="1">
              <a:lnSpc>
                <a:spcPct val="150000"/>
              </a:lnSpc>
            </a:pPr>
            <a:r>
              <a:rPr lang="en-US" altLang="zh-CN" dirty="0">
                <a:ea typeface="宋体" panose="02010600030101010101" pitchFamily="2" charset="-122"/>
              </a:rPr>
              <a:t>This means that 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i="1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lang="en-US" altLang="zh-CN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lang="en-US" altLang="zh-CN" i="1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y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 </a:t>
            </a:r>
            <a:r>
              <a:rPr lang="en-US" altLang="zh-CN" dirty="0">
                <a:ea typeface="宋体" panose="02010600030101010101" pitchFamily="2" charset="-122"/>
              </a:rPr>
              <a:t>approaches </a:t>
            </a:r>
            <a:r>
              <a:rPr lang="en-US" altLang="zh-CN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i="1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lang="en-US" altLang="zh-CN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lang="en-US" altLang="zh-CN" i="1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y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 </a:t>
            </a:r>
            <a:r>
              <a:rPr lang="en-US" altLang="zh-CN" dirty="0">
                <a:ea typeface="宋体" panose="02010600030101010101" pitchFamily="2" charset="-122"/>
              </a:rPr>
              <a:t>as the number of noisy images used in the averaging process increases.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34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468" name="Object 6"/>
              <p:cNvSpPr txBox="1"/>
              <p:nvPr/>
            </p:nvSpPr>
            <p:spPr bwMode="auto">
              <a:xfrm>
                <a:off x="3779408" y="3836928"/>
                <a:ext cx="4360251" cy="134967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bar>
                            <m:barPr>
                              <m:pos m:val="top"/>
                              <m:ctrlPr>
                                <a:rPr lang="zh-CN" altLang="en-US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zh-CN" altLang="en-US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</m:bar>
                          <m: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r>
                        <a:rPr lang="zh-CN" alt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zh-CN" altLang="en-US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zh-CN" altLang="en-US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</m:rad>
                        </m:den>
                      </m:f>
                      <m:sSub>
                        <m:sSubPr>
                          <m:ctrlP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62468" name="Object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779408" y="3836928"/>
                <a:ext cx="4360251" cy="134967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Line 4"/>
          <p:cNvSpPr>
            <a:spLocks noChangeShapeType="1"/>
          </p:cNvSpPr>
          <p:nvPr/>
        </p:nvSpPr>
        <p:spPr bwMode="auto">
          <a:xfrm>
            <a:off x="3867531" y="2536635"/>
            <a:ext cx="152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Image Averaging</a:t>
            </a:r>
            <a:endParaRPr lang="zh-CN" altLang="en-US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35</a:t>
            </a:fld>
            <a:endParaRPr lang="en-US" dirty="0"/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BD95FEE8-73B1-470A-B840-EBE4566BB4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6901" y="1222918"/>
            <a:ext cx="6555059" cy="45931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16EE2507-8C5C-4BB5-B9FB-CD65485345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1244" y="5945187"/>
            <a:ext cx="571500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38" name="Picture 2" descr="http://imgsrc.baidu.com/forum/pic/item/8b82b9014a90f603e91ac2db3912b31bb151ed8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1882" y="1657094"/>
            <a:ext cx="5299075" cy="4227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5539" name="AutoShape 4" descr="http://img1.imgtn.bdimg.com/it/u=300183774,3737151145&amp;fm=21&amp;gp=0.jpg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65540" name="AutoShape 6" descr="http://img1.imgtn.bdimg.com/it/u=300183774,3737151145&amp;fm=21&amp;gp=0.jpg"/>
          <p:cNvSpPr>
            <a:spLocks noChangeAspect="1" noChangeArrowheads="1"/>
          </p:cNvSpPr>
          <p:nvPr/>
        </p:nvSpPr>
        <p:spPr bwMode="auto">
          <a:xfrm>
            <a:off x="1831975" y="7938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>
              <a:ea typeface="宋体" panose="02010600030101010101" pitchFamily="2" charset="-122"/>
            </a:endParaRPr>
          </a:p>
        </p:txBody>
      </p:sp>
      <p:pic>
        <p:nvPicPr>
          <p:cNvPr id="65541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9332" y="2957256"/>
            <a:ext cx="4183063" cy="1627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Image Averaging</a:t>
            </a:r>
            <a:endParaRPr lang="zh-CN" altLang="en-US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36</a:t>
            </a:fld>
            <a:endParaRPr lang="en-US" dirty="0"/>
          </a:p>
        </p:txBody>
      </p:sp>
    </p:spTree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宋体" panose="02010600030101010101" pitchFamily="2" charset="-122"/>
              </a:rPr>
              <a:t>Image Averaging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lnSpc>
                <a:spcPct val="200000"/>
              </a:lnSpc>
              <a:spcBef>
                <a:spcPct val="0"/>
              </a:spcBef>
              <a:defRPr/>
            </a:pPr>
            <a:r>
              <a:rPr lang="en-US" altLang="zh-CN" dirty="0">
                <a:ea typeface="宋体" panose="02010600030101010101" pitchFamily="2" charset="-122"/>
              </a:rPr>
              <a:t>In average, the results of gray level should be in the range 0 to 255*</a:t>
            </a:r>
            <a:r>
              <a:rPr lang="en-US" altLang="zh-CN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</a:t>
            </a:r>
            <a:r>
              <a:rPr lang="en-US" altLang="zh-CN" dirty="0">
                <a:ea typeface="宋体" panose="02010600030101010101" pitchFamily="2" charset="-122"/>
              </a:rPr>
              <a:t>. so some sort of scaling is required to display the results.</a:t>
            </a:r>
          </a:p>
          <a:p>
            <a:pPr>
              <a:lnSpc>
                <a:spcPct val="200000"/>
              </a:lnSpc>
              <a:spcBef>
                <a:spcPct val="0"/>
              </a:spcBef>
              <a:buFontTx/>
              <a:buAutoNum type="alphaLcParenR"/>
              <a:defRPr/>
            </a:pPr>
            <a:r>
              <a:rPr lang="en-US" altLang="zh-CN" dirty="0">
                <a:ea typeface="宋体" panose="02010600030101010101" pitchFamily="2" charset="-122"/>
              </a:rPr>
              <a:t> Divide by </a:t>
            </a:r>
            <a:r>
              <a:rPr lang="en-US" altLang="zh-CN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</a:t>
            </a:r>
            <a:r>
              <a:rPr lang="en-US" altLang="zh-CN" dirty="0">
                <a:ea typeface="宋体" panose="02010600030101010101" pitchFamily="2" charset="-122"/>
              </a:rPr>
              <a:t>.</a:t>
            </a:r>
          </a:p>
          <a:p>
            <a:pPr>
              <a:lnSpc>
                <a:spcPct val="200000"/>
              </a:lnSpc>
              <a:spcBef>
                <a:spcPct val="0"/>
              </a:spcBef>
              <a:buFontTx/>
              <a:buAutoNum type="alphaLcParenR"/>
              <a:defRPr/>
            </a:pPr>
            <a:r>
              <a:rPr lang="en-US" altLang="zh-CN" dirty="0">
                <a:ea typeface="宋体" panose="02010600030101010101" pitchFamily="2" charset="-122"/>
              </a:rPr>
              <a:t> </a:t>
            </a:r>
            <a:r>
              <a:rPr lang="en-US" altLang="zh-CN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y=x-min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);</a:t>
            </a:r>
            <a:r>
              <a:rPr lang="en-US" altLang="zh-CN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z=y*255/max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y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lang="en-US" altLang="zh-CN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37</a:t>
            </a:fld>
            <a:endParaRPr lang="en-US" dirty="0"/>
          </a:p>
        </p:txBody>
      </p:sp>
    </p:spTree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IE" altLang="zh-CN">
                <a:ea typeface="宋体" panose="02010600030101010101" pitchFamily="2" charset="-122"/>
              </a:rPr>
              <a:t>Image Histograms</a:t>
            </a:r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67585" name="Rectangle 3"/>
          <p:cNvSpPr>
            <a:spLocks noGrp="1" noChangeArrowheads="1"/>
          </p:cNvSpPr>
          <p:nvPr>
            <p:ph idx="1"/>
          </p:nvPr>
        </p:nvSpPr>
        <p:spPr>
          <a:xfrm>
            <a:off x="550006" y="1236344"/>
            <a:ext cx="11235593" cy="5304156"/>
          </a:xfrm>
        </p:spPr>
        <p:txBody>
          <a:bodyPr>
            <a:normAutofit/>
          </a:bodyPr>
          <a:lstStyle/>
          <a:p>
            <a:pPr marL="0" indent="0" eaLnBrk="1" hangingPunct="1"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The histogram of a digital image with gray levels from 0 to L-1 is a discrete function:</a:t>
            </a:r>
          </a:p>
          <a:p>
            <a:pPr lvl="4" eaLnBrk="1" hangingPunct="1">
              <a:lnSpc>
                <a:spcPct val="150000"/>
              </a:lnSpc>
            </a:pPr>
            <a:endParaRPr lang="en-US" altLang="zh-CN" dirty="0">
              <a:ea typeface="宋体" panose="02010600030101010101" pitchFamily="2" charset="-122"/>
            </a:endParaRPr>
          </a:p>
          <a:p>
            <a:pPr lvl="4" eaLnBrk="1" hangingPunct="1">
              <a:lnSpc>
                <a:spcPct val="150000"/>
              </a:lnSpc>
            </a:pPr>
            <a:endParaRPr lang="en-US" altLang="zh-CN" dirty="0">
              <a:ea typeface="宋体" panose="02010600030101010101" pitchFamily="2" charset="-122"/>
            </a:endParaRPr>
          </a:p>
          <a:p>
            <a:pPr lvl="1" eaLnBrk="1" hangingPunct="1">
              <a:lnSpc>
                <a:spcPct val="150000"/>
              </a:lnSpc>
            </a:pPr>
            <a:r>
              <a:rPr lang="en-US" altLang="zh-CN" i="1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</a:t>
            </a:r>
            <a:r>
              <a:rPr lang="en-US" altLang="zh-CN" i="1" baseline="-250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k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 is the </a:t>
            </a:r>
            <a:r>
              <a:rPr lang="en-US" altLang="zh-CN" i="1" dirty="0">
                <a:latin typeface="Times New Roman" panose="02020603050405020304" pitchFamily="18" charset="0"/>
                <a:ea typeface="宋体" panose="02010600030101010101" pitchFamily="2" charset="-122"/>
              </a:rPr>
              <a:t>k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th gray level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zh-CN" i="1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en-US" altLang="zh-CN" i="1" baseline="-250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k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 is the pixels in the image with that gray level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zh-CN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k = 0, 1, 2, …, L-1</a:t>
            </a:r>
          </a:p>
          <a:p>
            <a:pPr marL="0" indent="0" eaLnBrk="1" hangingPunct="1"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Normalized histogram: </a:t>
            </a:r>
            <a:r>
              <a:rPr lang="en-US" altLang="zh-CN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i="1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</a:t>
            </a:r>
            <a:r>
              <a:rPr lang="en-US" altLang="zh-CN" i="1" baseline="-250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k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lang="en-US" altLang="zh-CN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=</a:t>
            </a:r>
            <a:r>
              <a:rPr lang="en-US" altLang="zh-CN" i="1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en-US" altLang="zh-CN" i="1" baseline="-250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k</a:t>
            </a:r>
            <a:r>
              <a:rPr lang="en-US" altLang="zh-CN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/n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n is the total number of pixels in the image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sum of all components is 1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38</a:t>
            </a:fld>
            <a:endParaRPr lang="en-US" dirty="0"/>
          </a:p>
        </p:txBody>
      </p:sp>
      <p:grpSp>
        <p:nvGrpSpPr>
          <p:cNvPr id="3" name="组合 2"/>
          <p:cNvGrpSpPr/>
          <p:nvPr/>
        </p:nvGrpSpPr>
        <p:grpSpPr>
          <a:xfrm>
            <a:off x="2547738" y="2054227"/>
            <a:ext cx="7240128" cy="663575"/>
            <a:chOff x="2475936" y="1844677"/>
            <a:chExt cx="7240128" cy="66357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587" name="Object 6"/>
                <p:cNvSpPr txBox="1"/>
                <p:nvPr/>
              </p:nvSpPr>
              <p:spPr bwMode="auto">
                <a:xfrm>
                  <a:off x="2475936" y="1844677"/>
                  <a:ext cx="1763713" cy="57785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>
                  <a:norm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)=</m:t>
                        </m:r>
                        <m:sSub>
                          <m:sSubPr>
                            <m:ctrlP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oMath>
                    </m:oMathPara>
                  </a14:m>
                  <a:endParaRPr lang="zh-CN" altLang="en-US"/>
                </a:p>
              </p:txBody>
            </p:sp>
          </mc:Choice>
          <mc:Fallback xmlns="">
            <p:sp>
              <p:nvSpPr>
                <p:cNvPr id="67587" name="Object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475936" y="1844677"/>
                  <a:ext cx="1763713" cy="577850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588" name="Object 7"/>
                <p:cNvSpPr txBox="1"/>
                <p:nvPr/>
              </p:nvSpPr>
              <p:spPr bwMode="auto">
                <a:xfrm>
                  <a:off x="4963089" y="1844677"/>
                  <a:ext cx="4752975" cy="66357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>
                  <a:norm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0≤</m:t>
                        </m:r>
                        <m:sSub>
                          <m:sSubPr>
                            <m:ctrlP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≤</m:t>
                        </m:r>
                        <m:sSub>
                          <m:sSubPr>
                            <m:ctrlP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p>
                              <m:sSupPr>
                                <m:ctrlP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sup/>
                            </m:sSup>
                          </m:e>
                          <m:sub/>
                        </m:sSub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=0,1,2,⋯,</m:t>
                        </m:r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oMath>
                    </m:oMathPara>
                  </a14:m>
                  <a:endParaRPr lang="zh-CN" altLang="en-US"/>
                </a:p>
              </p:txBody>
            </p:sp>
          </mc:Choice>
          <mc:Fallback xmlns="">
            <p:sp>
              <p:nvSpPr>
                <p:cNvPr id="67588" name="Object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963089" y="1844677"/>
                  <a:ext cx="4752975" cy="66357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8609" name="Object 3"/>
          <p:cNvGraphicFramePr>
            <a:graphicFrameLocks noChangeAspect="1"/>
          </p:cNvGraphicFramePr>
          <p:nvPr/>
        </p:nvGraphicFramePr>
        <p:xfrm>
          <a:off x="1617663" y="3052763"/>
          <a:ext cx="8958262" cy="3687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718" r:id="rId3" imgW="3977640" imgH="1638300" progId="Visio.Drawing.4">
                  <p:embed/>
                </p:oleObj>
              </mc:Choice>
              <mc:Fallback>
                <p:oleObj r:id="rId3" imgW="3977640" imgH="1638300" progId="Visio.Drawing.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7663" y="3052763"/>
                        <a:ext cx="8958262" cy="36877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8611" name="Rectangle 5"/>
          <p:cNvSpPr>
            <a:spLocks noChangeArrowheads="1"/>
          </p:cNvSpPr>
          <p:nvPr/>
        </p:nvSpPr>
        <p:spPr bwMode="auto">
          <a:xfrm>
            <a:off x="498765" y="1430338"/>
            <a:ext cx="11406908" cy="16890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IE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The histogram of an image shows us the distribution of grey levels in the image. It is useful in image processing, especially in enhancement and segmentation.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5" name="表格 4"/>
          <p:cNvGraphicFramePr>
            <a:graphicFrameLocks noGrp="1"/>
          </p:cNvGraphicFramePr>
          <p:nvPr/>
        </p:nvGraphicFramePr>
        <p:xfrm>
          <a:off x="6443663" y="3108326"/>
          <a:ext cx="3981450" cy="1381125"/>
        </p:xfrm>
        <a:graphic>
          <a:graphicData uri="http://schemas.openxmlformats.org/drawingml/2006/table">
            <a:tbl>
              <a:tblPr/>
              <a:tblGrid>
                <a:gridCol w="663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3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35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635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635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635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603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</a:t>
                      </a:r>
                      <a:endParaRPr kumimoji="0" lang="zh-CN" altLang="en-US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3</a:t>
                      </a:r>
                      <a:endParaRPr kumimoji="0" lang="zh-CN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4</a:t>
                      </a:r>
                      <a:endParaRPr kumimoji="0" lang="zh-CN" altLang="en-US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5</a:t>
                      </a:r>
                      <a:endParaRPr kumimoji="0" lang="zh-CN" altLang="en-US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6</a:t>
                      </a:r>
                      <a:endParaRPr kumimoji="0" lang="zh-CN" altLang="en-US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03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5</a:t>
                      </a:r>
                      <a:endParaRPr kumimoji="0" lang="zh-CN" altLang="en-US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4</a:t>
                      </a:r>
                      <a:endParaRPr kumimoji="0" lang="zh-CN" altLang="en-US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5</a:t>
                      </a:r>
                      <a:endParaRPr kumimoji="0" lang="zh-CN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6</a:t>
                      </a:r>
                      <a:endParaRPr kumimoji="0" lang="zh-CN" altLang="en-US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</a:t>
                      </a:r>
                      <a:endParaRPr kumimoji="0" lang="zh-CN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14</a:t>
                      </a:r>
                      <a:endParaRPr kumimoji="0" lang="zh-CN" altLang="en-US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03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5/36</a:t>
                      </a:r>
                      <a:endParaRPr kumimoji="0" lang="zh-CN" altLang="en-US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4/36</a:t>
                      </a:r>
                      <a:endParaRPr kumimoji="0" lang="zh-CN" altLang="en-US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5/36</a:t>
                      </a:r>
                      <a:endParaRPr kumimoji="0" lang="zh-CN" altLang="en-US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6/36</a:t>
                      </a:r>
                      <a:endParaRPr kumimoji="0" lang="zh-CN" altLang="en-US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2/36</a:t>
                      </a:r>
                      <a:endParaRPr kumimoji="0" lang="zh-CN" altLang="en-US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14/36</a:t>
                      </a:r>
                      <a:endParaRPr kumimoji="0" lang="zh-CN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Image Histograms</a:t>
            </a:r>
            <a:endParaRPr lang="zh-CN" altLang="en-US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39</a:t>
            </a:fld>
            <a:endParaRPr lang="en-US" dirty="0"/>
          </a:p>
        </p:txBody>
      </p:sp>
    </p:spTree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IE" altLang="zh-CN">
                <a:ea typeface="宋体" panose="02010600030101010101" pitchFamily="2" charset="-122"/>
              </a:rPr>
              <a:t>Image Enhancement Examples</a:t>
            </a:r>
            <a:endParaRPr lang="en-GB" altLang="zh-CN">
              <a:ea typeface="宋体" panose="02010600030101010101" pitchFamily="2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4</a:t>
            </a:fld>
            <a:endParaRPr lang="en-US" dirty="0"/>
          </a:p>
        </p:txBody>
      </p:sp>
      <p:pic>
        <p:nvPicPr>
          <p:cNvPr id="921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72" t="49881"/>
          <a:stretch>
            <a:fillRect/>
          </a:stretch>
        </p:blipFill>
        <p:spPr bwMode="auto">
          <a:xfrm>
            <a:off x="6948489" y="1281114"/>
            <a:ext cx="3451225" cy="5513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311" b="50046"/>
          <a:stretch>
            <a:fillRect/>
          </a:stretch>
        </p:blipFill>
        <p:spPr bwMode="auto">
          <a:xfrm>
            <a:off x="1165226" y="1281114"/>
            <a:ext cx="3451225" cy="550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0" name="AutoShape 5"/>
          <p:cNvSpPr>
            <a:spLocks noChangeArrowheads="1"/>
          </p:cNvSpPr>
          <p:nvPr/>
        </p:nvSpPr>
        <p:spPr bwMode="auto">
          <a:xfrm>
            <a:off x="4965701" y="3610769"/>
            <a:ext cx="1633538" cy="847725"/>
          </a:xfrm>
          <a:prstGeom prst="rightArrow">
            <a:avLst>
              <a:gd name="adj1" fmla="val 50000"/>
              <a:gd name="adj2" fmla="val 48130"/>
            </a:avLst>
          </a:prstGeom>
          <a:solidFill>
            <a:srgbClr val="000080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endParaRPr lang="zh-CN" altLang="en-US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63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1376" y="1506538"/>
            <a:ext cx="4545013" cy="417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963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7688" y="1789113"/>
            <a:ext cx="3700462" cy="3700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9636" name="Text Box 7"/>
          <p:cNvSpPr txBox="1">
            <a:spLocks noChangeArrowheads="1"/>
          </p:cNvSpPr>
          <p:nvPr/>
        </p:nvSpPr>
        <p:spPr bwMode="auto">
          <a:xfrm>
            <a:off x="4283075" y="5991226"/>
            <a:ext cx="441511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MATLAB function &gt; 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imhist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(x)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Image Histograms</a:t>
            </a:r>
            <a:endParaRPr lang="zh-CN" altLang="en-US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40</a:t>
            </a:fld>
            <a:endParaRPr lang="en-US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Properties of Image Histograms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550006" y="1236345"/>
            <a:ext cx="11235593" cy="2522856"/>
          </a:xfrm>
        </p:spPr>
        <p:txBody>
          <a:bodyPr/>
          <a:lstStyle/>
          <a:p>
            <a:pPr marL="342900" indent="-342900" algn="just">
              <a:lnSpc>
                <a:spcPct val="150000"/>
              </a:lnSpc>
              <a:spcBef>
                <a:spcPct val="50000"/>
              </a:spcBef>
              <a:buClr>
                <a:srgbClr val="FF0000"/>
              </a:buClr>
              <a:buSzPct val="80000"/>
              <a:buFont typeface="Wingdings" panose="05000000000000000000" pitchFamily="2" charset="2"/>
              <a:buChar char="u"/>
            </a:pPr>
            <a:r>
              <a:rPr lang="en-IE" altLang="zh-CN" dirty="0"/>
              <a:t>The histogram only shows the distribution of grey levels in the image, and it doesn’t include the location information of pixels.</a:t>
            </a:r>
          </a:p>
          <a:p>
            <a:pPr marL="342900" indent="-342900" algn="just">
              <a:lnSpc>
                <a:spcPct val="150000"/>
              </a:lnSpc>
              <a:spcBef>
                <a:spcPct val="50000"/>
              </a:spcBef>
              <a:buClr>
                <a:srgbClr val="FF0000"/>
              </a:buClr>
              <a:buSzPct val="80000"/>
              <a:buFont typeface="Wingdings" panose="05000000000000000000" pitchFamily="2" charset="2"/>
              <a:buChar char="u"/>
            </a:pPr>
            <a:r>
              <a:rPr lang="en-US" altLang="zh-CN" dirty="0"/>
              <a:t>One image has its corresponding histogram, but different images may have the same histograms. 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41</a:t>
            </a:fld>
            <a:endParaRPr lang="en-US" dirty="0"/>
          </a:p>
        </p:txBody>
      </p:sp>
      <p:graphicFrame>
        <p:nvGraphicFramePr>
          <p:cNvPr id="70659" name="Object 4"/>
          <p:cNvGraphicFramePr>
            <a:graphicFrameLocks noChangeAspect="1"/>
          </p:cNvGraphicFramePr>
          <p:nvPr/>
        </p:nvGraphicFramePr>
        <p:xfrm>
          <a:off x="2606676" y="3911600"/>
          <a:ext cx="6638925" cy="294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736" r:id="rId3" imgW="2903220" imgH="1493520" progId="Visio.Drawing.4">
                  <p:embed/>
                </p:oleObj>
              </mc:Choice>
              <mc:Fallback>
                <p:oleObj r:id="rId3" imgW="2903220" imgH="1493520" progId="Visio.Drawing.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06676" y="3911600"/>
                        <a:ext cx="6638925" cy="294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1" name="Text Box 3"/>
          <p:cNvSpPr txBox="1">
            <a:spLocks noChangeArrowheads="1"/>
          </p:cNvSpPr>
          <p:nvPr/>
        </p:nvSpPr>
        <p:spPr bwMode="auto">
          <a:xfrm>
            <a:off x="1612176" y="5521621"/>
            <a:ext cx="896764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Histogram information reveals that image is under-exposed</a:t>
            </a:r>
          </a:p>
        </p:txBody>
      </p:sp>
      <p:sp>
        <p:nvSpPr>
          <p:cNvPr id="71684" name="Text Box 6"/>
          <p:cNvSpPr txBox="1">
            <a:spLocks noChangeArrowheads="1"/>
          </p:cNvSpPr>
          <p:nvPr/>
        </p:nvSpPr>
        <p:spPr bwMode="auto">
          <a:xfrm>
            <a:off x="1979438" y="4747717"/>
            <a:ext cx="379668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It is a baby in the cradle!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1801328" y="1365251"/>
            <a:ext cx="8589344" cy="3236913"/>
            <a:chOff x="1993900" y="1435101"/>
            <a:chExt cx="8589344" cy="3236913"/>
          </a:xfrm>
        </p:grpSpPr>
        <p:pic>
          <p:nvPicPr>
            <p:cNvPr id="71683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93900" y="1435101"/>
              <a:ext cx="4152900" cy="3114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3" name="组合 2"/>
            <p:cNvGrpSpPr/>
            <p:nvPr/>
          </p:nvGrpSpPr>
          <p:grpSpPr>
            <a:xfrm>
              <a:off x="6265244" y="1435101"/>
              <a:ext cx="4318000" cy="3236913"/>
              <a:chOff x="5946775" y="2079626"/>
              <a:chExt cx="4318000" cy="3236913"/>
            </a:xfrm>
          </p:grpSpPr>
          <p:pic>
            <p:nvPicPr>
              <p:cNvPr id="71682" name="Picture 4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46775" y="2079626"/>
                <a:ext cx="4318000" cy="32369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1685" name="Oval 7"/>
              <p:cNvSpPr>
                <a:spLocks noChangeArrowheads="1"/>
              </p:cNvSpPr>
              <p:nvPr/>
            </p:nvSpPr>
            <p:spPr bwMode="auto">
              <a:xfrm>
                <a:off x="7165975" y="3648075"/>
                <a:ext cx="2743200" cy="1295400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>
                  <a:ea typeface="宋体" panose="02010600030101010101" pitchFamily="2" charset="-122"/>
                </a:endParaRPr>
              </a:p>
            </p:txBody>
          </p:sp>
        </p:grpSp>
      </p:grpSp>
      <p:sp>
        <p:nvSpPr>
          <p:cNvPr id="71686" name="Rectangle 1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IE" altLang="zh-CN">
                <a:ea typeface="宋体" panose="02010600030101010101" pitchFamily="2" charset="-122"/>
              </a:rPr>
              <a:t>Image Histograms</a:t>
            </a:r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42</a:t>
            </a:fld>
            <a:endParaRPr lang="en-US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72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8314" y="1890714"/>
            <a:ext cx="3379787" cy="3379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3730" name="Text Box 5"/>
          <p:cNvSpPr txBox="1">
            <a:spLocks noChangeArrowheads="1"/>
          </p:cNvSpPr>
          <p:nvPr/>
        </p:nvSpPr>
        <p:spPr bwMode="auto">
          <a:xfrm>
            <a:off x="1808404" y="5405438"/>
            <a:ext cx="323960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Over-exposed image</a:t>
            </a:r>
          </a:p>
        </p:txBody>
      </p:sp>
      <p:grpSp>
        <p:nvGrpSpPr>
          <p:cNvPr id="73731" name="Group 7"/>
          <p:cNvGrpSpPr/>
          <p:nvPr/>
        </p:nvGrpSpPr>
        <p:grpSpPr bwMode="auto">
          <a:xfrm>
            <a:off x="5399089" y="1743075"/>
            <a:ext cx="5005387" cy="3752850"/>
            <a:chOff x="2349" y="1149"/>
            <a:chExt cx="3153" cy="2364"/>
          </a:xfrm>
        </p:grpSpPr>
        <p:pic>
          <p:nvPicPr>
            <p:cNvPr id="73732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49" y="1149"/>
              <a:ext cx="3153" cy="23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3733" name="Oval 6"/>
            <p:cNvSpPr>
              <a:spLocks noChangeArrowheads="1"/>
            </p:cNvSpPr>
            <p:nvPr/>
          </p:nvSpPr>
          <p:spPr bwMode="auto">
            <a:xfrm>
              <a:off x="2773" y="2736"/>
              <a:ext cx="1344" cy="72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ea typeface="宋体" panose="02010600030101010101" pitchFamily="2" charset="-122"/>
              </a:endParaRPr>
            </a:p>
          </p:txBody>
        </p:sp>
      </p:grpSp>
      <p:sp>
        <p:nvSpPr>
          <p:cNvPr id="73734" name="Rectangle 9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IE" altLang="zh-CN">
                <a:ea typeface="宋体" panose="02010600030101010101" pitchFamily="2" charset="-122"/>
              </a:rPr>
              <a:t>Image Histograms</a:t>
            </a:r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43</a:t>
            </a:fld>
            <a:endParaRPr lang="en-US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IE" altLang="zh-CN">
                <a:ea typeface="宋体" panose="02010600030101010101" pitchFamily="2" charset="-122"/>
              </a:rPr>
              <a:t>Histogram Examples</a:t>
            </a:r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74754" name="Rectangle 3"/>
          <p:cNvSpPr>
            <a:spLocks noGrp="1" noChangeArrowheads="1"/>
          </p:cNvSpPr>
          <p:nvPr>
            <p:ph idx="1"/>
          </p:nvPr>
        </p:nvSpPr>
        <p:spPr>
          <a:xfrm>
            <a:off x="472783" y="1435857"/>
            <a:ext cx="4232567" cy="4778375"/>
          </a:xfrm>
        </p:spPr>
        <p:txBody>
          <a:bodyPr/>
          <a:lstStyle/>
          <a:p>
            <a:pPr marL="0" indent="0" eaLnBrk="1" hangingPunct="1">
              <a:lnSpc>
                <a:spcPct val="150000"/>
              </a:lnSpc>
            </a:pPr>
            <a:r>
              <a:rPr lang="en-IE" altLang="zh-CN" dirty="0"/>
              <a:t>A selection of images and their histograms.</a:t>
            </a:r>
          </a:p>
          <a:p>
            <a:pPr marL="0" indent="0" eaLnBrk="1" hangingPunct="1">
              <a:lnSpc>
                <a:spcPct val="150000"/>
              </a:lnSpc>
            </a:pPr>
            <a:r>
              <a:rPr lang="en-IE" altLang="zh-CN" dirty="0"/>
              <a:t>Notice the relationships between the images and their histograms.</a:t>
            </a:r>
          </a:p>
          <a:p>
            <a:pPr marL="0" indent="0" eaLnBrk="1" hangingPunct="1">
              <a:lnSpc>
                <a:spcPct val="150000"/>
              </a:lnSpc>
            </a:pPr>
            <a:r>
              <a:rPr lang="en-IE" altLang="zh-CN" dirty="0">
                <a:solidFill>
                  <a:srgbClr val="FF6600"/>
                </a:solidFill>
              </a:rPr>
              <a:t>Note that the high contrast image has the most evenly spaced histogram.</a:t>
            </a:r>
            <a:endParaRPr lang="en-US" altLang="zh-CN" dirty="0">
              <a:solidFill>
                <a:srgbClr val="FF6600"/>
              </a:solidFill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44</a:t>
            </a:fld>
            <a:endParaRPr 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3299" y="1560316"/>
            <a:ext cx="7470608" cy="4429003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宋体" panose="02010600030101010101" pitchFamily="2" charset="-122"/>
              </a:rPr>
              <a:t>Histogram Equalization</a:t>
            </a:r>
          </a:p>
        </p:txBody>
      </p:sp>
      <p:sp>
        <p:nvSpPr>
          <p:cNvPr id="76802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>
              <a:lnSpc>
                <a:spcPct val="150000"/>
              </a:lnSpc>
            </a:pPr>
            <a:r>
              <a:rPr lang="en-US" altLang="zh-CN" dirty="0"/>
              <a:t>Histogram equalization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zh-CN" dirty="0"/>
              <a:t>Basic idea: find a map 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dirty="0"/>
              <a:t> such that the histogram of the modified (equalized) image is flat (uniform).</a:t>
            </a:r>
            <a:endParaRPr lang="zh-CN" altLang="en-US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45</a:t>
            </a:fld>
            <a:endParaRPr 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7EDA999-51AC-44AF-87B8-03A10F9C90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1674" y="3767212"/>
            <a:ext cx="6410940" cy="2121127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Histogram Equalization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lnSpc>
                <a:spcPct val="150000"/>
              </a:lnSpc>
              <a:spcBef>
                <a:spcPct val="50000"/>
              </a:spcBef>
            </a:pPr>
            <a:r>
              <a:rPr lang="en-US" altLang="zh-CN" sz="2000" dirty="0">
                <a:ea typeface="宋体" panose="02010600030101010101" pitchFamily="2" charset="-122"/>
              </a:rPr>
              <a:t>Consider for a moment continuous system, and let </a:t>
            </a:r>
            <a:r>
              <a:rPr lang="en-US" altLang="zh-CN" sz="2000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</a:t>
            </a:r>
            <a:r>
              <a:rPr lang="en-US" altLang="zh-CN" sz="2000" dirty="0">
                <a:ea typeface="宋体" panose="02010600030101010101" pitchFamily="2" charset="-122"/>
              </a:rPr>
              <a:t> represent the gray levels, which has been normalized to the interval 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[0,1], </a:t>
            </a:r>
            <a:r>
              <a:rPr lang="en-US" altLang="zh-CN" sz="2000" dirty="0">
                <a:ea typeface="宋体" panose="02010600030101010101" pitchFamily="2" charset="-122"/>
              </a:rPr>
              <a:t>with </a:t>
            </a:r>
            <a:r>
              <a:rPr lang="en-US" altLang="zh-CN" sz="2000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r=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en-US" altLang="zh-CN" sz="2000" dirty="0">
                <a:ea typeface="宋体" panose="02010600030101010101" pitchFamily="2" charset="-122"/>
              </a:rPr>
              <a:t> representing black and </a:t>
            </a:r>
            <a:r>
              <a:rPr lang="en-US" altLang="zh-CN" sz="2000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r=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en-US" altLang="zh-CN" sz="2000" dirty="0">
                <a:ea typeface="宋体" panose="02010600030101010101" pitchFamily="2" charset="-122"/>
              </a:rPr>
              <a:t> representing white. For any </a:t>
            </a:r>
            <a:r>
              <a:rPr lang="en-US" altLang="zh-CN" sz="2000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</a:t>
            </a:r>
            <a:r>
              <a:rPr lang="en-US" altLang="zh-CN" sz="2000" dirty="0">
                <a:ea typeface="宋体" panose="02010600030101010101" pitchFamily="2" charset="-122"/>
              </a:rPr>
              <a:t>, define a transformation:</a:t>
            </a:r>
          </a:p>
          <a:p>
            <a:pPr algn="just">
              <a:lnSpc>
                <a:spcPct val="150000"/>
              </a:lnSpc>
              <a:spcBef>
                <a:spcPct val="50000"/>
              </a:spcBef>
            </a:pP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                                                             </a:t>
            </a:r>
            <a:r>
              <a:rPr lang="en-US" altLang="zh-CN" sz="2000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=</a:t>
            </a:r>
            <a:r>
              <a:rPr lang="en-US" altLang="zh-CN" sz="2000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 </a:t>
            </a:r>
            <a:r>
              <a:rPr lang="en-US" altLang="zh-CN" sz="2000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 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             </a:t>
            </a:r>
            <a:r>
              <a:rPr lang="en-US" altLang="zh-CN" sz="2000" dirty="0">
                <a:ea typeface="宋体" panose="02010600030101010101" pitchFamily="2" charset="-122"/>
              </a:rPr>
              <a:t>	</a:t>
            </a:r>
          </a:p>
          <a:p>
            <a:pPr algn="just">
              <a:lnSpc>
                <a:spcPct val="150000"/>
              </a:lnSpc>
              <a:spcBef>
                <a:spcPct val="50000"/>
              </a:spcBef>
            </a:pPr>
            <a:r>
              <a:rPr lang="en-US" altLang="zh-CN" sz="2000" dirty="0">
                <a:ea typeface="宋体" panose="02010600030101010101" pitchFamily="2" charset="-122"/>
              </a:rPr>
              <a:t>That produce a level </a:t>
            </a:r>
            <a:r>
              <a:rPr lang="en-US" altLang="zh-CN" sz="2000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</a:t>
            </a:r>
            <a:r>
              <a:rPr lang="en-US" altLang="zh-CN" sz="2000" dirty="0">
                <a:ea typeface="宋体" panose="02010600030101010101" pitchFamily="2" charset="-122"/>
              </a:rPr>
              <a:t> for every pixel value </a:t>
            </a:r>
            <a:r>
              <a:rPr lang="en-US" altLang="zh-CN" sz="2000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</a:t>
            </a:r>
            <a:r>
              <a:rPr lang="en-US" altLang="zh-CN" sz="2000" dirty="0">
                <a:ea typeface="宋体" panose="02010600030101010101" pitchFamily="2" charset="-122"/>
              </a:rPr>
              <a:t> in the input image. We assume that the transformation function </a:t>
            </a:r>
            <a:r>
              <a:rPr lang="en-US" altLang="zh-CN" sz="2000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000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lang="en-US" altLang="zh-CN" sz="2000" dirty="0">
                <a:ea typeface="宋体" panose="02010600030101010101" pitchFamily="2" charset="-122"/>
              </a:rPr>
              <a:t> satisfies the following conditions:</a:t>
            </a:r>
            <a:endParaRPr lang="zh-CN" altLang="en-US" sz="2000" dirty="0">
              <a:ea typeface="宋体" panose="02010600030101010101" pitchFamily="2" charset="-122"/>
            </a:endParaRPr>
          </a:p>
          <a:p>
            <a:pPr algn="just">
              <a:lnSpc>
                <a:spcPct val="150000"/>
              </a:lnSpc>
              <a:spcBef>
                <a:spcPct val="50000"/>
              </a:spcBef>
            </a:pPr>
            <a:r>
              <a:rPr lang="zh-CN" altLang="en-US" sz="2000" dirty="0">
                <a:ea typeface="宋体" panose="02010600030101010101" pitchFamily="2" charset="-122"/>
              </a:rPr>
              <a:t>       </a:t>
            </a:r>
            <a:r>
              <a:rPr lang="en-US" altLang="zh-CN" sz="2000" dirty="0">
                <a:ea typeface="宋体" panose="02010600030101010101" pitchFamily="2" charset="-122"/>
              </a:rPr>
              <a:t>(1) </a:t>
            </a:r>
            <a:r>
              <a:rPr lang="en-US" altLang="zh-CN" sz="2000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000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lang="en-US" altLang="zh-CN" sz="2000" dirty="0">
                <a:ea typeface="宋体" panose="02010600030101010101" pitchFamily="2" charset="-122"/>
              </a:rPr>
              <a:t> is </a:t>
            </a:r>
            <a:r>
              <a:rPr lang="en-US" altLang="zh-CN" sz="2000" b="1" dirty="0">
                <a:ea typeface="宋体" panose="02010600030101010101" pitchFamily="2" charset="-122"/>
              </a:rPr>
              <a:t>single-value</a:t>
            </a:r>
            <a:r>
              <a:rPr lang="en-US" altLang="zh-CN" sz="2000" dirty="0">
                <a:ea typeface="宋体" panose="02010600030101010101" pitchFamily="2" charset="-122"/>
              </a:rPr>
              <a:t> and </a:t>
            </a:r>
            <a:r>
              <a:rPr lang="en-US" altLang="zh-CN" sz="2000" b="1" dirty="0">
                <a:ea typeface="宋体" panose="02010600030101010101" pitchFamily="2" charset="-122"/>
              </a:rPr>
              <a:t>monotonically increasing in the interval 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0 ≤ </a:t>
            </a:r>
            <a:r>
              <a:rPr lang="en-US" altLang="zh-CN" sz="2000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 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≤ 1</a:t>
            </a:r>
            <a:r>
              <a:rPr lang="en-US" altLang="zh-CN" sz="2000" dirty="0">
                <a:ea typeface="宋体" panose="02010600030101010101" pitchFamily="2" charset="-122"/>
              </a:rPr>
              <a:t>;</a:t>
            </a:r>
            <a:r>
              <a:rPr lang="zh-CN" altLang="en-US" sz="2000" dirty="0">
                <a:ea typeface="宋体" panose="02010600030101010101" pitchFamily="2" charset="-122"/>
              </a:rPr>
              <a:t> </a:t>
            </a:r>
          </a:p>
          <a:p>
            <a:pPr>
              <a:lnSpc>
                <a:spcPct val="150000"/>
              </a:lnSpc>
              <a:spcBef>
                <a:spcPct val="50000"/>
              </a:spcBef>
            </a:pPr>
            <a:r>
              <a:rPr lang="zh-CN" altLang="en-US" sz="2000" dirty="0">
                <a:ea typeface="宋体" panose="02010600030101010101" pitchFamily="2" charset="-122"/>
              </a:rPr>
              <a:t>       </a:t>
            </a:r>
            <a:r>
              <a:rPr lang="en-US" altLang="zh-CN" sz="2000" dirty="0">
                <a:ea typeface="宋体" panose="02010600030101010101" pitchFamily="2" charset="-122"/>
              </a:rPr>
              <a:t>(2) 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0 ≤ </a:t>
            </a:r>
            <a:r>
              <a:rPr lang="en-US" altLang="zh-CN" sz="2000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000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 ≤ 1</a:t>
            </a:r>
            <a:r>
              <a:rPr lang="zh-CN" altLang="en-US" sz="2000" dirty="0">
                <a:ea typeface="宋体" panose="02010600030101010101" pitchFamily="2" charset="-122"/>
              </a:rPr>
              <a:t> </a:t>
            </a:r>
            <a:r>
              <a:rPr lang="en-US" altLang="zh-CN" sz="2000" dirty="0">
                <a:ea typeface="宋体" panose="02010600030101010101" pitchFamily="2" charset="-122"/>
              </a:rPr>
              <a:t>for  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0 ≤ </a:t>
            </a:r>
            <a:r>
              <a:rPr lang="en-US" altLang="zh-CN" sz="2000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 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≤ 1</a:t>
            </a:r>
            <a:r>
              <a:rPr lang="en-US" altLang="zh-CN" sz="2000" dirty="0">
                <a:ea typeface="宋体" panose="02010600030101010101" pitchFamily="2" charset="-122"/>
              </a:rPr>
              <a:t>. </a:t>
            </a:r>
            <a:endParaRPr lang="zh-CN" altLang="en-US" sz="2000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46</a:t>
            </a:fld>
            <a:endParaRPr lang="en-US" dirty="0"/>
          </a:p>
        </p:txBody>
      </p:sp>
    </p:spTree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Histogram Equalization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618832" y="1408906"/>
            <a:ext cx="7077368" cy="4778375"/>
          </a:xfrm>
        </p:spPr>
        <p:txBody>
          <a:bodyPr>
            <a:noAutofit/>
          </a:bodyPr>
          <a:lstStyle/>
          <a:p>
            <a:pPr marL="457200" indent="-457200" algn="just">
              <a:lnSpc>
                <a:spcPct val="150000"/>
              </a:lnSpc>
              <a:spcBef>
                <a:spcPct val="50000"/>
              </a:spcBef>
              <a:buClrTx/>
              <a:buFont typeface="+mj-lt"/>
              <a:buAutoNum type="arabicPeriod"/>
            </a:pPr>
            <a:r>
              <a:rPr lang="zh-CN" altLang="en-US" sz="2000" dirty="0">
                <a:ea typeface="宋体" panose="02010600030101010101" pitchFamily="2" charset="-122"/>
              </a:rPr>
              <a:t> </a:t>
            </a:r>
            <a:r>
              <a:rPr lang="en-US" altLang="zh-CN" sz="2000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000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lang="en-US" altLang="zh-CN" sz="2000" dirty="0">
                <a:ea typeface="宋体" panose="02010600030101010101" pitchFamily="2" charset="-122"/>
              </a:rPr>
              <a:t> is </a:t>
            </a:r>
            <a:r>
              <a:rPr lang="en-US" altLang="zh-CN" sz="2000" b="1" dirty="0">
                <a:ea typeface="宋体" panose="02010600030101010101" pitchFamily="2" charset="-122"/>
              </a:rPr>
              <a:t>single-value</a:t>
            </a:r>
            <a:r>
              <a:rPr lang="en-US" altLang="zh-CN" sz="2000" dirty="0">
                <a:ea typeface="宋体" panose="02010600030101010101" pitchFamily="2" charset="-122"/>
              </a:rPr>
              <a:t> and </a:t>
            </a:r>
            <a:r>
              <a:rPr lang="en-US" altLang="zh-CN" sz="2000" b="1" dirty="0">
                <a:ea typeface="宋体" panose="02010600030101010101" pitchFamily="2" charset="-122"/>
              </a:rPr>
              <a:t>monotonically increasing  in the interval 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0 ≤ </a:t>
            </a:r>
            <a:r>
              <a:rPr lang="en-US" altLang="zh-CN" sz="2000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 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≤ 1</a:t>
            </a:r>
            <a:r>
              <a:rPr lang="en-US" altLang="zh-CN" sz="2000" dirty="0">
                <a:ea typeface="宋体" panose="02010600030101010101" pitchFamily="2" charset="-122"/>
              </a:rPr>
              <a:t>;</a:t>
            </a:r>
            <a:r>
              <a:rPr lang="zh-CN" altLang="en-US" sz="2000" dirty="0">
                <a:ea typeface="宋体" panose="02010600030101010101" pitchFamily="2" charset="-122"/>
              </a:rPr>
              <a:t> </a:t>
            </a:r>
          </a:p>
          <a:p>
            <a:pPr marL="457200" indent="-457200">
              <a:lnSpc>
                <a:spcPct val="150000"/>
              </a:lnSpc>
              <a:spcBef>
                <a:spcPct val="50000"/>
              </a:spcBef>
              <a:buClrTx/>
              <a:buFont typeface="+mj-lt"/>
              <a:buAutoNum type="arabicPeriod"/>
            </a:pPr>
            <a:r>
              <a:rPr lang="en-US" altLang="zh-CN" sz="2000" dirty="0">
                <a:ea typeface="宋体" panose="02010600030101010101" pitchFamily="2" charset="-122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0 ≤ </a:t>
            </a:r>
            <a:r>
              <a:rPr lang="en-US" altLang="zh-CN" sz="2000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000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 ≤ 1</a:t>
            </a:r>
            <a:r>
              <a:rPr lang="zh-CN" altLang="en-US" sz="2000" dirty="0">
                <a:ea typeface="宋体" panose="02010600030101010101" pitchFamily="2" charset="-122"/>
              </a:rPr>
              <a:t> </a:t>
            </a:r>
            <a:r>
              <a:rPr lang="en-US" altLang="zh-CN" sz="2000" dirty="0">
                <a:ea typeface="宋体" panose="02010600030101010101" pitchFamily="2" charset="-122"/>
              </a:rPr>
              <a:t>for  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0 ≤ </a:t>
            </a:r>
            <a:r>
              <a:rPr lang="en-US" altLang="zh-CN" sz="2000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 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≤ 1</a:t>
            </a:r>
            <a:r>
              <a:rPr lang="en-US" altLang="zh-CN" sz="2000" dirty="0">
                <a:ea typeface="宋体" panose="02010600030101010101" pitchFamily="2" charset="-122"/>
              </a:rPr>
              <a:t>.  </a:t>
            </a:r>
          </a:p>
          <a:p>
            <a:pPr marL="342900" indent="-342900" algn="just">
              <a:lnSpc>
                <a:spcPct val="150000"/>
              </a:lnSpc>
              <a:spcBef>
                <a:spcPct val="50000"/>
              </a:spcBef>
              <a:buFont typeface="Wingdings" panose="05000000000000000000" pitchFamily="2" charset="2"/>
              <a:buChar char="p"/>
            </a:pPr>
            <a:r>
              <a:rPr lang="en-US" altLang="zh-CN" sz="2000" dirty="0">
                <a:ea typeface="宋体" panose="02010600030101010101" pitchFamily="2" charset="-122"/>
              </a:rPr>
              <a:t>The condition (1) preserves the increasing order from black to white in the output image. </a:t>
            </a:r>
          </a:p>
          <a:p>
            <a:pPr marL="342900" indent="-342900" algn="just">
              <a:lnSpc>
                <a:spcPct val="150000"/>
              </a:lnSpc>
              <a:spcBef>
                <a:spcPct val="50000"/>
              </a:spcBef>
              <a:buFont typeface="Wingdings" panose="05000000000000000000" pitchFamily="2" charset="2"/>
              <a:buChar char="p"/>
            </a:pPr>
            <a:r>
              <a:rPr lang="en-US" altLang="zh-CN" sz="2000" dirty="0">
                <a:ea typeface="宋体" panose="02010600030101010101" pitchFamily="2" charset="-122"/>
              </a:rPr>
              <a:t>The condition (2) guarantees that the output gray levels will be in the same range as the input levels.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47</a:t>
            </a:fld>
            <a:endParaRPr 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8603" y="1121984"/>
            <a:ext cx="2987680" cy="292511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3824" y="4219742"/>
            <a:ext cx="2560946" cy="2501733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3" name="Text Box 2"/>
          <p:cNvSpPr txBox="1">
            <a:spLocks noChangeArrowheads="1"/>
          </p:cNvSpPr>
          <p:nvPr/>
        </p:nvSpPr>
        <p:spPr bwMode="auto">
          <a:xfrm>
            <a:off x="526415" y="1195070"/>
            <a:ext cx="11130915" cy="147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Bef>
                <a:spcPct val="50000"/>
              </a:spcBef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Let </a:t>
            </a:r>
            <a:r>
              <a:rPr lang="en-US" altLang="zh-CN" sz="20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</a:t>
            </a:r>
            <a:r>
              <a:rPr lang="en-US" altLang="zh-CN" sz="2000" i="1" baseline="-25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lang="en-US" altLang="zh-CN" sz="20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and </a:t>
            </a:r>
            <a:r>
              <a:rPr lang="en-US" altLang="zh-CN" sz="2000" i="1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</a:t>
            </a:r>
            <a:r>
              <a:rPr lang="en-US" altLang="zh-CN" sz="2000" i="1" baseline="-250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lang="en-US" altLang="zh-CN" sz="20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denote the probability density function of random variables </a:t>
            </a:r>
            <a:r>
              <a:rPr lang="en-US" altLang="zh-CN" sz="20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and </a:t>
            </a:r>
            <a:r>
              <a:rPr lang="en-US" altLang="zh-CN" sz="20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respectively. A basic result from probability theory is that, if </a:t>
            </a:r>
            <a:r>
              <a:rPr lang="en-US" altLang="zh-CN" sz="2000" i="1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</a:t>
            </a:r>
            <a:r>
              <a:rPr lang="en-US" altLang="zh-CN" sz="2000" i="1" baseline="-250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lang="en-US" altLang="zh-CN" sz="20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and </a:t>
            </a:r>
            <a:r>
              <a:rPr lang="en-US" altLang="zh-CN" sz="20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lang="en-US" altLang="zh-CN" sz="20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are known and </a:t>
            </a:r>
            <a:r>
              <a:rPr lang="en-US" altLang="zh-CN" sz="20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</a:t>
            </a:r>
            <a:r>
              <a:rPr lang="en-US" altLang="zh-CN" sz="2000" baseline="30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-1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lang="en-US" altLang="zh-CN" sz="20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satisfies condition (1). Then </a:t>
            </a:r>
            <a:r>
              <a:rPr lang="en-US" altLang="zh-CN" sz="2000" i="1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</a:t>
            </a:r>
            <a:r>
              <a:rPr lang="en-US" altLang="zh-CN" sz="2000" i="1" baseline="-250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lang="en-US" altLang="zh-CN" sz="20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can be obtained using a rather simple formula: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9875" name="Object 10"/>
              <p:cNvSpPr txBox="1"/>
              <p:nvPr/>
            </p:nvSpPr>
            <p:spPr bwMode="auto">
              <a:xfrm>
                <a:off x="5792788" y="2905125"/>
                <a:ext cx="2543175" cy="10175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d>
                        <m:dPr>
                          <m:begChr m:val="|"/>
                          <m:endChr m:val="|"/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𝑑𝑟</m:t>
                              </m:r>
                            </m:num>
                            <m:den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𝑑𝑠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79875" name="Object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792788" y="2905125"/>
                <a:ext cx="2543175" cy="101758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876" name="Text Box 12"/>
          <p:cNvSpPr txBox="1">
            <a:spLocks noChangeArrowheads="1"/>
          </p:cNvSpPr>
          <p:nvPr/>
        </p:nvSpPr>
        <p:spPr bwMode="auto">
          <a:xfrm>
            <a:off x="447964" y="4073382"/>
            <a:ext cx="11296071" cy="1938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58775" indent="-3587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Thus the probability density function (PDF) of </a:t>
            </a:r>
            <a:r>
              <a:rPr lang="en-US" altLang="zh-CN" sz="20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is determined by the gray level PDF of input image and by the chosen transformation function.</a:t>
            </a: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So for a given input image, we can change its histogram by some transformation, it is the idea of histogram equalization.</a:t>
            </a:r>
          </a:p>
        </p:txBody>
      </p:sp>
      <p:sp>
        <p:nvSpPr>
          <p:cNvPr id="79877" name="矩形 1"/>
          <p:cNvSpPr>
            <a:spLocks noChangeArrowheads="1"/>
          </p:cNvSpPr>
          <p:nvPr/>
        </p:nvSpPr>
        <p:spPr bwMode="auto">
          <a:xfrm>
            <a:off x="4089257" y="3217809"/>
            <a:ext cx="116410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24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s=T(r), </a:t>
            </a:r>
            <a:endParaRPr lang="zh-CN" altLang="en-US" sz="2400" i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Histogram Equalization</a:t>
            </a:r>
            <a:endParaRPr lang="zh-CN" altLang="en-US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48</a:t>
            </a:fld>
            <a:endParaRPr lang="en-US" dirty="0"/>
          </a:p>
        </p:txBody>
      </p:sp>
    </p:spTree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7" name="Text Box 2"/>
          <p:cNvSpPr txBox="1">
            <a:spLocks noChangeArrowheads="1"/>
          </p:cNvSpPr>
          <p:nvPr/>
        </p:nvSpPr>
        <p:spPr bwMode="auto">
          <a:xfrm>
            <a:off x="768350" y="1270794"/>
            <a:ext cx="871999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>
              <a:spcBef>
                <a:spcPct val="50000"/>
              </a:spcBef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Take the following equation as the transform function: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0899" name="Object 5"/>
              <p:cNvSpPr txBox="1"/>
              <p:nvPr/>
            </p:nvSpPr>
            <p:spPr bwMode="auto">
              <a:xfrm>
                <a:off x="4343400" y="1670904"/>
                <a:ext cx="3505199" cy="8215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/>
                      </m:nary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𝜔</m:t>
                      </m:r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80899" name="Object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343400" y="1670904"/>
                <a:ext cx="3505199" cy="82153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0900" name="Text Box 7"/>
          <p:cNvSpPr txBox="1">
            <a:spLocks noChangeArrowheads="1"/>
          </p:cNvSpPr>
          <p:nvPr/>
        </p:nvSpPr>
        <p:spPr bwMode="auto">
          <a:xfrm>
            <a:off x="768350" y="2613920"/>
            <a:ext cx="9601201" cy="14196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Bef>
                <a:spcPct val="50000"/>
              </a:spcBef>
            </a:pPr>
            <a:r>
              <a:rPr lang="zh-CN" altLang="en-US" sz="2000" dirty="0">
                <a:ea typeface="宋体" panose="02010600030101010101" pitchFamily="2" charset="-122"/>
              </a:rPr>
              <a:t>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This transform satisfy the two conditions:</a:t>
            </a:r>
          </a:p>
          <a:p>
            <a:pPr>
              <a:lnSpc>
                <a:spcPct val="150000"/>
              </a:lnSpc>
            </a:pPr>
            <a:r>
              <a:rPr lang="zh-CN" altLang="en-US" sz="2000" dirty="0">
                <a:ea typeface="宋体" panose="02010600030101010101" pitchFamily="2" charset="-122"/>
              </a:rPr>
              <a:t>（</a:t>
            </a:r>
            <a:r>
              <a:rPr lang="en-US" altLang="zh-CN" sz="2000" dirty="0">
                <a:ea typeface="宋体" panose="02010600030101010101" pitchFamily="2" charset="-122"/>
              </a:rPr>
              <a:t>1</a:t>
            </a:r>
            <a:r>
              <a:rPr lang="zh-CN" altLang="en-US" sz="2000" dirty="0">
                <a:ea typeface="宋体" panose="02010600030101010101" pitchFamily="2" charset="-122"/>
              </a:rPr>
              <a:t>）</a:t>
            </a:r>
            <a:r>
              <a:rPr lang="en-US" altLang="zh-CN" sz="2000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000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lang="en-US" altLang="zh-CN" sz="2000" dirty="0">
                <a:ea typeface="宋体" panose="02010600030101010101" pitchFamily="2" charset="-122"/>
              </a:rPr>
              <a:t>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is single-value and monotonically increasing in the interval 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0≤</a:t>
            </a:r>
            <a:r>
              <a:rPr lang="en-US" altLang="zh-CN" sz="2000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≤1</a:t>
            </a:r>
            <a:r>
              <a:rPr lang="en-US" altLang="zh-CN" sz="2000" dirty="0">
                <a:ea typeface="宋体" panose="02010600030101010101" pitchFamily="2" charset="-122"/>
              </a:rPr>
              <a:t>;</a:t>
            </a:r>
            <a:r>
              <a:rPr lang="zh-CN" altLang="en-US" sz="2000" dirty="0">
                <a:ea typeface="宋体" panose="02010600030101010101" pitchFamily="2" charset="-122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zh-CN" altLang="en-US" sz="2000" dirty="0">
                <a:ea typeface="宋体" panose="02010600030101010101" pitchFamily="2" charset="-122"/>
              </a:rPr>
              <a:t>（</a:t>
            </a:r>
            <a:r>
              <a:rPr lang="en-US" altLang="zh-CN" sz="2000" dirty="0">
                <a:ea typeface="宋体" panose="02010600030101010101" pitchFamily="2" charset="-122"/>
              </a:rPr>
              <a:t>2</a:t>
            </a:r>
            <a:r>
              <a:rPr lang="zh-CN" altLang="en-US" sz="2000" dirty="0">
                <a:ea typeface="宋体" panose="02010600030101010101" pitchFamily="2" charset="-122"/>
              </a:rPr>
              <a:t>）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0≤</a:t>
            </a:r>
            <a:r>
              <a:rPr lang="en-US" altLang="zh-CN" sz="2000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000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)≤1</a:t>
            </a:r>
            <a:r>
              <a:rPr lang="zh-CN" altLang="en-US" sz="2000" dirty="0">
                <a:ea typeface="宋体" panose="02010600030101010101" pitchFamily="2" charset="-122"/>
              </a:rPr>
              <a:t>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for</a:t>
            </a:r>
            <a:r>
              <a:rPr lang="en-US" altLang="zh-CN" sz="2000" dirty="0">
                <a:ea typeface="宋体" panose="02010600030101010101" pitchFamily="2" charset="-122"/>
              </a:rPr>
              <a:t>  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0≤</a:t>
            </a:r>
            <a:r>
              <a:rPr lang="en-US" altLang="zh-CN" sz="2000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≤1</a:t>
            </a:r>
            <a:r>
              <a:rPr lang="en-US" altLang="zh-CN" sz="2000" dirty="0">
                <a:ea typeface="宋体" panose="02010600030101010101" pitchFamily="2" charset="-122"/>
              </a:rPr>
              <a:t>. </a:t>
            </a:r>
          </a:p>
        </p:txBody>
      </p:sp>
      <p:grpSp>
        <p:nvGrpSpPr>
          <p:cNvPr id="80901" name="Group 26"/>
          <p:cNvGrpSpPr/>
          <p:nvPr/>
        </p:nvGrpSpPr>
        <p:grpSpPr bwMode="auto">
          <a:xfrm>
            <a:off x="6811963" y="3890812"/>
            <a:ext cx="4092575" cy="2749551"/>
            <a:chOff x="2915" y="2425"/>
            <a:chExt cx="2578" cy="1732"/>
          </a:xfrm>
        </p:grpSpPr>
        <p:sp>
          <p:nvSpPr>
            <p:cNvPr id="80902" name="Line 9"/>
            <p:cNvSpPr>
              <a:spLocks noChangeShapeType="1"/>
            </p:cNvSpPr>
            <p:nvPr/>
          </p:nvSpPr>
          <p:spPr bwMode="auto">
            <a:xfrm flipV="1">
              <a:off x="3428" y="2446"/>
              <a:ext cx="0" cy="140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0903" name="Freeform 10"/>
            <p:cNvSpPr>
              <a:spLocks noChangeArrowheads="1"/>
            </p:cNvSpPr>
            <p:nvPr/>
          </p:nvSpPr>
          <p:spPr bwMode="auto">
            <a:xfrm>
              <a:off x="3430" y="2816"/>
              <a:ext cx="943" cy="869"/>
            </a:xfrm>
            <a:custGeom>
              <a:avLst/>
              <a:gdLst>
                <a:gd name="T0" fmla="*/ 943 w 943"/>
                <a:gd name="T1" fmla="*/ 869 h 869"/>
                <a:gd name="T2" fmla="*/ 0 w 943"/>
                <a:gd name="T3" fmla="*/ 869 h 869"/>
                <a:gd name="T4" fmla="*/ 0 w 943"/>
                <a:gd name="T5" fmla="*/ 485 h 869"/>
                <a:gd name="T6" fmla="*/ 30 w 943"/>
                <a:gd name="T7" fmla="*/ 414 h 869"/>
                <a:gd name="T8" fmla="*/ 66 w 943"/>
                <a:gd name="T9" fmla="*/ 298 h 869"/>
                <a:gd name="T10" fmla="*/ 144 w 943"/>
                <a:gd name="T11" fmla="*/ 149 h 869"/>
                <a:gd name="T12" fmla="*/ 197 w 943"/>
                <a:gd name="T13" fmla="*/ 97 h 869"/>
                <a:gd name="T14" fmla="*/ 275 w 943"/>
                <a:gd name="T15" fmla="*/ 10 h 869"/>
                <a:gd name="T16" fmla="*/ 400 w 943"/>
                <a:gd name="T17" fmla="*/ 38 h 869"/>
                <a:gd name="T18" fmla="*/ 515 w 943"/>
                <a:gd name="T19" fmla="*/ 155 h 869"/>
                <a:gd name="T20" fmla="*/ 556 w 943"/>
                <a:gd name="T21" fmla="*/ 197 h 869"/>
                <a:gd name="T22" fmla="*/ 613 w 943"/>
                <a:gd name="T23" fmla="*/ 255 h 869"/>
                <a:gd name="T24" fmla="*/ 645 w 943"/>
                <a:gd name="T25" fmla="*/ 289 h 869"/>
                <a:gd name="T26" fmla="*/ 703 w 943"/>
                <a:gd name="T27" fmla="*/ 356 h 869"/>
                <a:gd name="T28" fmla="*/ 745 w 943"/>
                <a:gd name="T29" fmla="*/ 397 h 869"/>
                <a:gd name="T30" fmla="*/ 785 w 943"/>
                <a:gd name="T31" fmla="*/ 439 h 869"/>
                <a:gd name="T32" fmla="*/ 843 w 943"/>
                <a:gd name="T33" fmla="*/ 489 h 869"/>
                <a:gd name="T34" fmla="*/ 941 w 943"/>
                <a:gd name="T35" fmla="*/ 556 h 869"/>
                <a:gd name="T36" fmla="*/ 943 w 943"/>
                <a:gd name="T37" fmla="*/ 869 h 8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43" h="869">
                  <a:moveTo>
                    <a:pt x="943" y="869"/>
                  </a:moveTo>
                  <a:lnTo>
                    <a:pt x="0" y="869"/>
                  </a:lnTo>
                  <a:lnTo>
                    <a:pt x="0" y="485"/>
                  </a:lnTo>
                  <a:cubicBezTo>
                    <a:pt x="25" y="450"/>
                    <a:pt x="12" y="472"/>
                    <a:pt x="30" y="414"/>
                  </a:cubicBezTo>
                  <a:cubicBezTo>
                    <a:pt x="46" y="386"/>
                    <a:pt x="43" y="340"/>
                    <a:pt x="66" y="298"/>
                  </a:cubicBezTo>
                  <a:cubicBezTo>
                    <a:pt x="83" y="244"/>
                    <a:pt x="84" y="204"/>
                    <a:pt x="144" y="149"/>
                  </a:cubicBezTo>
                  <a:cubicBezTo>
                    <a:pt x="161" y="113"/>
                    <a:pt x="174" y="114"/>
                    <a:pt x="197" y="97"/>
                  </a:cubicBezTo>
                  <a:cubicBezTo>
                    <a:pt x="225" y="55"/>
                    <a:pt x="217" y="49"/>
                    <a:pt x="275" y="10"/>
                  </a:cubicBezTo>
                  <a:cubicBezTo>
                    <a:pt x="309" y="0"/>
                    <a:pt x="370" y="30"/>
                    <a:pt x="400" y="38"/>
                  </a:cubicBezTo>
                  <a:cubicBezTo>
                    <a:pt x="438" y="56"/>
                    <a:pt x="489" y="128"/>
                    <a:pt x="515" y="155"/>
                  </a:cubicBezTo>
                  <a:cubicBezTo>
                    <a:pt x="523" y="166"/>
                    <a:pt x="545" y="187"/>
                    <a:pt x="556" y="197"/>
                  </a:cubicBezTo>
                  <a:cubicBezTo>
                    <a:pt x="572" y="214"/>
                    <a:pt x="598" y="240"/>
                    <a:pt x="613" y="255"/>
                  </a:cubicBezTo>
                  <a:cubicBezTo>
                    <a:pt x="634" y="319"/>
                    <a:pt x="603" y="246"/>
                    <a:pt x="645" y="289"/>
                  </a:cubicBezTo>
                  <a:cubicBezTo>
                    <a:pt x="742" y="387"/>
                    <a:pt x="634" y="308"/>
                    <a:pt x="703" y="356"/>
                  </a:cubicBezTo>
                  <a:cubicBezTo>
                    <a:pt x="751" y="428"/>
                    <a:pt x="687" y="338"/>
                    <a:pt x="745" y="397"/>
                  </a:cubicBezTo>
                  <a:cubicBezTo>
                    <a:pt x="803" y="456"/>
                    <a:pt x="714" y="390"/>
                    <a:pt x="785" y="439"/>
                  </a:cubicBezTo>
                  <a:cubicBezTo>
                    <a:pt x="797" y="472"/>
                    <a:pt x="810" y="478"/>
                    <a:pt x="843" y="489"/>
                  </a:cubicBezTo>
                  <a:cubicBezTo>
                    <a:pt x="871" y="534"/>
                    <a:pt x="910" y="524"/>
                    <a:pt x="941" y="556"/>
                  </a:cubicBezTo>
                  <a:lnTo>
                    <a:pt x="943" y="869"/>
                  </a:lnTo>
                  <a:close/>
                </a:path>
              </a:pathLst>
            </a:custGeom>
            <a:solidFill>
              <a:srgbClr val="00FF00">
                <a:alpha val="32941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>
                <a:ea typeface="宋体" panose="02010600030101010101" pitchFamily="2" charset="-122"/>
              </a:endParaRPr>
            </a:p>
          </p:txBody>
        </p:sp>
        <p:sp>
          <p:nvSpPr>
            <p:cNvPr id="80904" name="Line 11"/>
            <p:cNvSpPr>
              <a:spLocks noChangeShapeType="1"/>
            </p:cNvSpPr>
            <p:nvPr/>
          </p:nvSpPr>
          <p:spPr bwMode="auto">
            <a:xfrm>
              <a:off x="3241" y="3681"/>
              <a:ext cx="222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0905" name="Text Box 12"/>
            <p:cNvSpPr txBox="1">
              <a:spLocks noChangeArrowheads="1"/>
            </p:cNvSpPr>
            <p:nvPr/>
          </p:nvSpPr>
          <p:spPr bwMode="auto">
            <a:xfrm>
              <a:off x="3956" y="3924"/>
              <a:ext cx="824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20000"/>
                </a:spcBef>
                <a:buClr>
                  <a:schemeClr val="folHlink"/>
                </a:buClr>
                <a:buSzPct val="60000"/>
              </a:pPr>
              <a:r>
                <a:rPr lang="en-GB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Intensities</a:t>
              </a:r>
            </a:p>
          </p:txBody>
        </p:sp>
        <p:sp>
          <p:nvSpPr>
            <p:cNvPr id="80906" name="Text Box 13"/>
            <p:cNvSpPr txBox="1">
              <a:spLocks noChangeArrowheads="1"/>
            </p:cNvSpPr>
            <p:nvPr/>
          </p:nvSpPr>
          <p:spPr bwMode="auto">
            <a:xfrm rot="16200000">
              <a:off x="2511" y="2829"/>
              <a:ext cx="1250" cy="4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20000"/>
                </a:spcBef>
                <a:buClr>
                  <a:schemeClr val="folHlink"/>
                </a:buClr>
                <a:buSzPct val="60000"/>
              </a:pPr>
              <a:r>
                <a:rPr lang="en-GB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Frequency of </a:t>
              </a:r>
            </a:p>
            <a:p>
              <a:pPr algn="ctr">
                <a:spcBef>
                  <a:spcPct val="20000"/>
                </a:spcBef>
                <a:buClr>
                  <a:schemeClr val="folHlink"/>
                </a:buClr>
                <a:buSzPct val="60000"/>
              </a:pPr>
              <a:r>
                <a:rPr lang="en-GB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occurrence</a:t>
              </a:r>
            </a:p>
          </p:txBody>
        </p:sp>
        <p:sp>
          <p:nvSpPr>
            <p:cNvPr id="80907" name="Text Box 15"/>
            <p:cNvSpPr txBox="1">
              <a:spLocks noChangeArrowheads="1"/>
            </p:cNvSpPr>
            <p:nvPr/>
          </p:nvSpPr>
          <p:spPr bwMode="auto">
            <a:xfrm>
              <a:off x="3223" y="3669"/>
              <a:ext cx="205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20000"/>
                </a:spcBef>
                <a:buClr>
                  <a:schemeClr val="folHlink"/>
                </a:buClr>
                <a:buSzPct val="60000"/>
              </a:pPr>
              <a:r>
                <a:rPr lang="en-GB" altLang="zh-CN" sz="2000">
                  <a:ea typeface="宋体" panose="02010600030101010101" pitchFamily="2" charset="-122"/>
                </a:rPr>
                <a:t>0</a:t>
              </a:r>
            </a:p>
          </p:txBody>
        </p:sp>
        <p:sp>
          <p:nvSpPr>
            <p:cNvPr id="80908" name="Text Box 16"/>
            <p:cNvSpPr txBox="1">
              <a:spLocks noChangeArrowheads="1"/>
            </p:cNvSpPr>
            <p:nvPr/>
          </p:nvSpPr>
          <p:spPr bwMode="auto">
            <a:xfrm>
              <a:off x="5288" y="3669"/>
              <a:ext cx="205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20000"/>
                </a:spcBef>
                <a:buClr>
                  <a:schemeClr val="folHlink"/>
                </a:buClr>
                <a:buSzPct val="60000"/>
              </a:pPr>
              <a:r>
                <a:rPr lang="en-GB" altLang="zh-CN" sz="2000">
                  <a:ea typeface="宋体" panose="02010600030101010101" pitchFamily="2" charset="-122"/>
                </a:rPr>
                <a:t>1</a:t>
              </a:r>
            </a:p>
          </p:txBody>
        </p:sp>
        <p:sp>
          <p:nvSpPr>
            <p:cNvPr id="80909" name="Line 17"/>
            <p:cNvSpPr>
              <a:spLocks noChangeShapeType="1"/>
            </p:cNvSpPr>
            <p:nvPr/>
          </p:nvSpPr>
          <p:spPr bwMode="auto">
            <a:xfrm>
              <a:off x="5396" y="3198"/>
              <a:ext cx="0" cy="4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0910" name="Text Box 18"/>
            <p:cNvSpPr txBox="1">
              <a:spLocks noChangeArrowheads="1"/>
            </p:cNvSpPr>
            <p:nvPr/>
          </p:nvSpPr>
          <p:spPr bwMode="auto">
            <a:xfrm>
              <a:off x="4273" y="3684"/>
              <a:ext cx="16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20000"/>
                </a:spcBef>
                <a:buClr>
                  <a:schemeClr val="folHlink"/>
                </a:buClr>
                <a:buSzPct val="60000"/>
              </a:pPr>
              <a:r>
                <a:rPr lang="en-GB" altLang="zh-CN" sz="2000" i="1" dirty="0">
                  <a:ea typeface="宋体" panose="02010600030101010101" pitchFamily="2" charset="-122"/>
                </a:rPr>
                <a:t>r</a:t>
              </a:r>
            </a:p>
          </p:txBody>
        </p:sp>
        <p:sp>
          <p:nvSpPr>
            <p:cNvPr id="80911" name="Freeform 23"/>
            <p:cNvSpPr>
              <a:spLocks noChangeArrowheads="1"/>
            </p:cNvSpPr>
            <p:nvPr/>
          </p:nvSpPr>
          <p:spPr bwMode="auto">
            <a:xfrm>
              <a:off x="3412" y="2812"/>
              <a:ext cx="1984" cy="594"/>
            </a:xfrm>
            <a:custGeom>
              <a:avLst/>
              <a:gdLst>
                <a:gd name="T0" fmla="*/ 0 w 1984"/>
                <a:gd name="T1" fmla="*/ 484 h 594"/>
                <a:gd name="T2" fmla="*/ 341 w 1984"/>
                <a:gd name="T3" fmla="*/ 10 h 594"/>
                <a:gd name="T4" fmla="*/ 951 w 1984"/>
                <a:gd name="T5" fmla="*/ 545 h 594"/>
                <a:gd name="T6" fmla="*/ 1518 w 1984"/>
                <a:gd name="T7" fmla="*/ 303 h 594"/>
                <a:gd name="T8" fmla="*/ 1984 w 1984"/>
                <a:gd name="T9" fmla="*/ 516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84" h="594">
                  <a:moveTo>
                    <a:pt x="0" y="484"/>
                  </a:moveTo>
                  <a:cubicBezTo>
                    <a:pt x="57" y="405"/>
                    <a:pt x="183" y="0"/>
                    <a:pt x="341" y="10"/>
                  </a:cubicBezTo>
                  <a:cubicBezTo>
                    <a:pt x="499" y="20"/>
                    <a:pt x="755" y="496"/>
                    <a:pt x="951" y="545"/>
                  </a:cubicBezTo>
                  <a:cubicBezTo>
                    <a:pt x="1147" y="594"/>
                    <a:pt x="1346" y="308"/>
                    <a:pt x="1518" y="303"/>
                  </a:cubicBezTo>
                  <a:cubicBezTo>
                    <a:pt x="1690" y="298"/>
                    <a:pt x="1887" y="472"/>
                    <a:pt x="1984" y="516"/>
                  </a:cubicBezTo>
                </a:path>
              </a:pathLst>
            </a:custGeom>
            <a:noFill/>
            <a:ln w="76200">
              <a:solidFill>
                <a:srgbClr val="00FF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>
                <a:ea typeface="宋体" panose="02010600030101010101" pitchFamily="2" charset="-122"/>
              </a:endParaRPr>
            </a:p>
          </p:txBody>
        </p:sp>
        <p:sp>
          <p:nvSpPr>
            <p:cNvPr id="80912" name="Line 24"/>
            <p:cNvSpPr>
              <a:spLocks noChangeShapeType="1"/>
            </p:cNvSpPr>
            <p:nvPr/>
          </p:nvSpPr>
          <p:spPr bwMode="auto">
            <a:xfrm>
              <a:off x="4373" y="3358"/>
              <a:ext cx="0" cy="318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913" name="Object 25"/>
                <p:cNvSpPr txBox="1"/>
                <p:nvPr/>
              </p:nvSpPr>
              <p:spPr bwMode="auto">
                <a:xfrm>
                  <a:off x="3645" y="3262"/>
                  <a:ext cx="397" cy="27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>
                  <a:norm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/>
                </a:p>
              </p:txBody>
            </p:sp>
          </mc:Choice>
          <mc:Fallback xmlns="">
            <p:sp>
              <p:nvSpPr>
                <p:cNvPr id="80913" name="Object 2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645" y="3262"/>
                  <a:ext cx="397" cy="276"/>
                </a:xfrm>
                <a:prstGeom prst="rect">
                  <a:avLst/>
                </a:prstGeom>
                <a:blipFill>
                  <a:blip r:embed="rId3"/>
                  <a:stretch>
                    <a:fillRect r="-971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80914" name="Text Box 27"/>
          <p:cNvSpPr txBox="1">
            <a:spLocks noChangeArrowheads="1"/>
          </p:cNvSpPr>
          <p:nvPr/>
        </p:nvSpPr>
        <p:spPr bwMode="auto">
          <a:xfrm>
            <a:off x="989806" y="4062413"/>
            <a:ext cx="5676901" cy="2577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Probability density functions are always positive. The integral of a function is the area under the function. So it should be single values and monotonically increasing.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Similarly, the integral of the probability density function for variables in the range [0,1] also in the range [0,1]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Histogram Equalization</a:t>
            </a:r>
            <a:endParaRPr lang="zh-CN" altLang="en-US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49</a:t>
            </a:fld>
            <a:endParaRPr lang="en-US" dirty="0"/>
          </a:p>
        </p:txBody>
      </p:sp>
    </p:spTree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IE" altLang="zh-CN">
                <a:ea typeface="宋体" panose="02010600030101010101" pitchFamily="2" charset="-122"/>
              </a:rPr>
              <a:t>A Note About Grey Levels</a:t>
            </a:r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15362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>
              <a:lnSpc>
                <a:spcPct val="200000"/>
              </a:lnSpc>
            </a:pPr>
            <a:r>
              <a:rPr lang="en-IE" altLang="zh-CN" dirty="0">
                <a:ea typeface="宋体" panose="02010600030101010101" pitchFamily="2" charset="-122"/>
              </a:rPr>
              <a:t>So far when we have spoken about image grey level values we have said they are in the range [0, 255]</a:t>
            </a:r>
          </a:p>
          <a:p>
            <a:pPr lvl="1" eaLnBrk="1" hangingPunct="1">
              <a:lnSpc>
                <a:spcPct val="200000"/>
              </a:lnSpc>
            </a:pPr>
            <a:r>
              <a:rPr lang="en-IE" altLang="zh-CN" dirty="0">
                <a:ea typeface="宋体" panose="02010600030101010101" pitchFamily="2" charset="-122"/>
              </a:rPr>
              <a:t>Where 0 is black and 255 is white</a:t>
            </a:r>
          </a:p>
          <a:p>
            <a:pPr marL="0" indent="0" eaLnBrk="1" hangingPunct="1">
              <a:lnSpc>
                <a:spcPct val="200000"/>
              </a:lnSpc>
            </a:pPr>
            <a:r>
              <a:rPr lang="en-IE" altLang="zh-CN" dirty="0">
                <a:ea typeface="宋体" panose="02010600030101010101" pitchFamily="2" charset="-122"/>
              </a:rPr>
              <a:t>For many of the image processing operations in this lecture grey levels are assumed to  be given in the range [0.0, 1.0]</a:t>
            </a:r>
            <a:endParaRPr lang="en-US" altLang="zh-CN" dirty="0">
              <a:ea typeface="宋体" panose="02010600030101010101" pitchFamily="2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5</a:t>
            </a:fld>
            <a:endParaRPr lang="en-US"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1922" name="Object 9"/>
              <p:cNvSpPr txBox="1"/>
              <p:nvPr/>
            </p:nvSpPr>
            <p:spPr bwMode="auto">
              <a:xfrm>
                <a:off x="3879057" y="1251281"/>
                <a:ext cx="4432300" cy="92583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𝑑𝑠</m:t>
                          </m:r>
                        </m:num>
                        <m:den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𝑑𝑟</m:t>
                          </m:r>
                        </m:den>
                      </m:f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𝑑𝑇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𝑑𝑟</m:t>
                          </m:r>
                        </m:den>
                      </m:f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𝑑𝑟</m:t>
                          </m:r>
                        </m:den>
                      </m:f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nary>
                        <m:nary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</m:nary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81922" name="Object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879057" y="1251281"/>
                <a:ext cx="4432300" cy="92583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923" name="Object 10"/>
              <p:cNvSpPr txBox="1"/>
              <p:nvPr/>
            </p:nvSpPr>
            <p:spPr bwMode="auto">
              <a:xfrm>
                <a:off x="3230856" y="5759450"/>
                <a:ext cx="5884863" cy="962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d>
                        <m:dPr>
                          <m:begChr m:val="|"/>
                          <m:endChr m:val="|"/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𝑑𝑟</m:t>
                              </m:r>
                            </m:num>
                            <m:den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𝑑𝑠</m:t>
                              </m:r>
                            </m:den>
                          </m:f>
                        </m:e>
                      </m:d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d>
                        <m:dPr>
                          <m:begChr m:val="|"/>
                          <m:endChr m:val="|"/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</m:e>
                      </m:d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  <m:m>
                        <m:mPr>
                          <m:plcHide m:val="on"/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/>
                          <m:e/>
                        </m:mr>
                      </m:m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0≤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≤1</m:t>
                      </m:r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81923" name="Object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230856" y="5759450"/>
                <a:ext cx="5884863" cy="96202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924" name="Text Box 11"/>
          <p:cNvSpPr txBox="1">
            <a:spLocks noChangeArrowheads="1"/>
          </p:cNvSpPr>
          <p:nvPr/>
        </p:nvSpPr>
        <p:spPr bwMode="auto">
          <a:xfrm>
            <a:off x="742518" y="2381145"/>
            <a:ext cx="10705374" cy="1135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By Leibniz’s rule, we know that the derivative of a definite integral with respect to its upper limit is simply the integrand evaluated at the limit.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925" name="Object 14"/>
              <p:cNvSpPr txBox="1"/>
              <p:nvPr/>
            </p:nvSpPr>
            <p:spPr bwMode="auto">
              <a:xfrm>
                <a:off x="4823618" y="4632818"/>
                <a:ext cx="2543175" cy="1017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d>
                        <m:dPr>
                          <m:begChr m:val="|"/>
                          <m:endChr m:val="|"/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𝑑𝑟</m:t>
                              </m:r>
                            </m:num>
                            <m:den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𝑑𝑠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81925" name="Object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823618" y="4632818"/>
                <a:ext cx="2543175" cy="10175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926" name="对象 1"/>
              <p:cNvSpPr txBox="1"/>
              <p:nvPr/>
            </p:nvSpPr>
            <p:spPr bwMode="auto">
              <a:xfrm>
                <a:off x="3312001" y="3581592"/>
                <a:ext cx="5566410" cy="927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𝑑𝑠</m:t>
                          </m:r>
                        </m:num>
                        <m:den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𝑑𝑟</m:t>
                          </m:r>
                        </m:den>
                      </m:f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𝑑𝑇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𝑑𝑟</m:t>
                          </m:r>
                        </m:den>
                      </m:f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𝑑𝑟</m:t>
                          </m:r>
                        </m:den>
                      </m:f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nary>
                        <m:nary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</m:nary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]=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81926" name="对象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312001" y="3581592"/>
                <a:ext cx="5566410" cy="9271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Histogram Equalization</a:t>
            </a:r>
            <a:endParaRPr lang="zh-CN" altLang="en-US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50</a:t>
            </a:fld>
            <a:endParaRPr lang="en-US" dirty="0"/>
          </a:p>
        </p:txBody>
      </p:sp>
    </p:spTree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Text Box 5"/>
          <p:cNvSpPr txBox="1">
            <a:spLocks noChangeArrowheads="1"/>
          </p:cNvSpPr>
          <p:nvPr/>
        </p:nvSpPr>
        <p:spPr bwMode="auto">
          <a:xfrm>
            <a:off x="330928" y="1444625"/>
            <a:ext cx="11510090" cy="28623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It is important to note that </a:t>
            </a:r>
            <a:r>
              <a:rPr lang="en-US" altLang="zh-CN" sz="24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lang="en-US" altLang="zh-CN" sz="24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depends on </a:t>
            </a:r>
            <a:r>
              <a:rPr lang="en-US" altLang="zh-CN" sz="2400" i="1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</a:t>
            </a:r>
            <a:r>
              <a:rPr lang="en-US" altLang="zh-CN" sz="2400" i="1" baseline="-250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lang="en-US" altLang="zh-CN" sz="24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  <a:r>
              <a:rPr lang="en-US" altLang="zh-CN" sz="2400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but the </a:t>
            </a:r>
            <a:r>
              <a:rPr lang="en-US" altLang="zh-CN" sz="2400" i="1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</a:t>
            </a:r>
            <a:r>
              <a:rPr lang="en-US" altLang="zh-CN" sz="2400" i="1" baseline="-250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lang="en-US" altLang="zh-CN" sz="24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always is uniform, independent of the form of </a:t>
            </a:r>
            <a:r>
              <a:rPr lang="en-US" altLang="zh-CN" sz="2400" i="1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</a:t>
            </a:r>
            <a:r>
              <a:rPr lang="en-US" altLang="zh-CN" sz="2400" i="1" baseline="-250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lang="en-US" altLang="zh-CN" sz="24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  <a:r>
              <a:rPr lang="en-US" altLang="zh-CN" sz="2400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en-US" altLang="zh-CN" sz="2400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So we can use </a:t>
            </a:r>
            <a:r>
              <a:rPr lang="en-US" altLang="zh-CN" sz="2400" i="1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</a:t>
            </a:r>
            <a:r>
              <a:rPr lang="en-US" altLang="zh-CN" sz="2400" i="1" baseline="-250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lang="en-US" altLang="zh-CN" sz="24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  <a:r>
              <a:rPr lang="en-US" altLang="zh-CN" sz="2400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as the transformation function to produce an output image which has an uniform distribution in histogram, that is called histogram equalization.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947" name="对象 1"/>
              <p:cNvSpPr txBox="1"/>
              <p:nvPr/>
            </p:nvSpPr>
            <p:spPr bwMode="auto">
              <a:xfrm>
                <a:off x="4278313" y="4306947"/>
                <a:ext cx="3962400" cy="9286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/>
                      </m:nary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𝜔</m:t>
                      </m:r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82947" name="对象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278313" y="4306947"/>
                <a:ext cx="3962400" cy="92868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标题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Histogram Equalization</a:t>
            </a:r>
            <a:endParaRPr lang="zh-CN" altLang="en-US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51</a:t>
            </a:fld>
            <a:endParaRPr lang="en-US" dirty="0"/>
          </a:p>
        </p:txBody>
      </p:sp>
    </p:spTree>
  </p:cSld>
  <p:clrMapOvr>
    <a:masterClrMapping/>
  </p:clrMapOvr>
  <p:transition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69" name="Text Box 2"/>
          <p:cNvSpPr txBox="1">
            <a:spLocks noChangeArrowheads="1"/>
          </p:cNvSpPr>
          <p:nvPr/>
        </p:nvSpPr>
        <p:spPr bwMode="auto">
          <a:xfrm>
            <a:off x="330927" y="1308101"/>
            <a:ext cx="11482381" cy="1135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Bef>
                <a:spcPct val="50000"/>
              </a:spcBef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For discrete value we deal with probabilities and summations instead of probability density functions and integrals.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3970" name="Object 3"/>
              <p:cNvSpPr txBox="1"/>
              <p:nvPr/>
            </p:nvSpPr>
            <p:spPr bwMode="auto">
              <a:xfrm>
                <a:off x="3417888" y="2373313"/>
                <a:ext cx="5410200" cy="98266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f>
                                <m:fPr>
                                  <m:ctrlP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zh-CN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zh-CN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</m:e>
                            <m:sup/>
                          </m:sSup>
                        </m:e>
                        <m:sub/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0≤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sup/>
                          </m:sSup>
                        </m:e>
                        <m:sub/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=0,1,⋯,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83970" name="Object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417888" y="2373313"/>
                <a:ext cx="5410200" cy="98266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971" name="Text Box 5"/>
          <p:cNvSpPr txBox="1">
            <a:spLocks noChangeArrowheads="1"/>
          </p:cNvSpPr>
          <p:nvPr/>
        </p:nvSpPr>
        <p:spPr bwMode="auto">
          <a:xfrm>
            <a:off x="330927" y="3355975"/>
            <a:ext cx="11482381" cy="15670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>
              <a:lnSpc>
                <a:spcPct val="138000"/>
              </a:lnSpc>
              <a:spcBef>
                <a:spcPct val="50000"/>
              </a:spcBef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Where </a:t>
            </a:r>
            <a:r>
              <a:rPr lang="en-US" altLang="zh-CN" sz="24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is the total number of pixels, </a:t>
            </a:r>
            <a:r>
              <a:rPr lang="en-US" altLang="zh-CN" sz="2400" i="1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</a:t>
            </a:r>
            <a:r>
              <a:rPr lang="en-US" altLang="zh-CN" sz="2400" i="1" baseline="-250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k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is the number of pixels that have gray level </a:t>
            </a:r>
            <a:r>
              <a:rPr lang="en-US" altLang="zh-CN" sz="2400" i="1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</a:t>
            </a:r>
            <a:r>
              <a:rPr lang="en-US" altLang="zh-CN" sz="2400" i="1" baseline="-250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k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en-US" altLang="zh-CN" sz="2400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</a:t>
            </a:r>
            <a:r>
              <a:rPr lang="en-US" altLang="zh-CN" sz="2400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is the total number of possible gray levels</a:t>
            </a:r>
            <a:r>
              <a:rPr lang="en-US" altLang="zh-CN" sz="2400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. </a:t>
            </a:r>
            <a:r>
              <a:rPr lang="en-US" altLang="zh-CN" sz="2400" i="1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</a:t>
            </a:r>
            <a:r>
              <a:rPr lang="en-US" altLang="zh-CN" sz="2400" i="1" baseline="-250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lang="en-US" altLang="zh-CN" sz="2400" i="1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</a:t>
            </a:r>
            <a:r>
              <a:rPr lang="en-US" altLang="zh-CN" sz="2400" i="1" baseline="-250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k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 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is the probability of occurrence of gray level </a:t>
            </a:r>
            <a:r>
              <a:rPr lang="en-US" altLang="zh-CN" sz="2400" i="1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</a:t>
            </a:r>
            <a:r>
              <a:rPr lang="en-US" altLang="zh-CN" sz="2400" i="1" baseline="-250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k</a:t>
            </a:r>
            <a:r>
              <a:rPr lang="en-US" altLang="zh-CN" sz="2400" i="1" baseline="-25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.  </a:t>
            </a:r>
            <a:endParaRPr lang="zh-CN" altLang="en-US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3972" name="Object 6"/>
              <p:cNvSpPr txBox="1"/>
              <p:nvPr/>
            </p:nvSpPr>
            <p:spPr bwMode="auto">
              <a:xfrm>
                <a:off x="2279650" y="4968272"/>
                <a:ext cx="7632700" cy="11207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rmAutofit fontScale="925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p>
                                    <m:sSupPr>
                                      <m:ctrlPr>
                                        <a:rPr lang="zh-CN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nary>
                                        <m:naryPr>
                                          <m:chr m:val="∑"/>
                                          <m:ctrlPr>
                                            <a:rPr lang="zh-CN" altLang="en-US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a:rPr lang="zh-CN" altLang="en-US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  <m:r>
                                            <a:rPr lang="zh-CN" altLang="en-US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=0</m:t>
                                          </m:r>
                                        </m:sub>
                                        <m:sup>
                                          <m:r>
                                            <a:rPr lang="zh-CN" altLang="en-US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p>
                                        <m:e>
                                          <m:f>
                                            <m:fPr>
                                              <m:ctrlPr>
                                                <a:rPr lang="zh-CN" altLang="en-US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sSub>
                                                <m:sSubPr>
                                                  <m:ctrlPr>
                                                    <a:rPr lang="zh-CN" altLang="en-US" i="1">
                                                      <a:solidFill>
                                                        <a:srgbClr val="00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zh-CN" altLang="en-US" i="1">
                                                      <a:solidFill>
                                                        <a:srgbClr val="00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𝑛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zh-CN" altLang="en-US" i="1">
                                                      <a:solidFill>
                                                        <a:srgbClr val="00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𝑗</m:t>
                                                  </m:r>
                                                </m:sub>
                                              </m:sSub>
                                            </m:num>
                                            <m:den>
                                              <m:r>
                                                <a:rPr lang="zh-CN" altLang="en-US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</m:den>
                                          </m:f>
                                        </m:e>
                                      </m:nary>
                                    </m:e>
                                    <m:sup/>
                                  </m:sSup>
                                </m:e>
                                <m:sub/>
                              </m:sSub>
                            </m:e>
                            <m:sup/>
                          </m:sSup>
                        </m:e>
                        <m:sub/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0≤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p>
                                    <m:sSupPr>
                                      <m:ctrlPr>
                                        <a:rPr lang="zh-CN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zh-CN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sup/>
                                  </m:sSup>
                                </m:e>
                                <m:sub/>
                              </m:sSub>
                            </m:e>
                            <m:sup/>
                          </m:sSup>
                        </m:e>
                        <m:sub/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=0,1,⋯,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83972" name="Object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279650" y="4968272"/>
                <a:ext cx="7632700" cy="1120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Histogram Equalization</a:t>
            </a:r>
            <a:endParaRPr lang="zh-CN" altLang="en-US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52</a:t>
            </a:fld>
            <a:endParaRPr lang="en-US" dirty="0"/>
          </a:p>
        </p:txBody>
      </p:sp>
    </p:spTree>
  </p:cSld>
  <p:clrMapOvr>
    <a:masterClrMapping/>
  </p:clrMapOvr>
  <p:transition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3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宋体" panose="02010600030101010101" pitchFamily="2" charset="-122"/>
              </a:rPr>
              <a:t>Histogram Equalization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995" name="Object 5"/>
              <p:cNvSpPr txBox="1">
                <a:spLocks noGrp="1"/>
              </p:cNvSpPr>
              <p:nvPr>
                <p:ph idx="1"/>
              </p:nvPr>
            </p:nvSpPr>
            <p:spPr bwMode="auto">
              <a:xfrm>
                <a:off x="4845049" y="4488007"/>
                <a:ext cx="1844675" cy="985837"/>
              </a:xfrm>
              <a:prstGeom prst="rect">
                <a:avLst/>
              </a:prstGeom>
              <a:ln>
                <a:noFill/>
              </a:ln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num>
                        <m:den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84995" name="Object 5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 bwMode="auto">
              <a:xfrm>
                <a:off x="4845049" y="4488007"/>
                <a:ext cx="1844675" cy="98583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557212" y="1121064"/>
            <a:ext cx="11077575" cy="5524500"/>
          </a:xfrm>
        </p:spPr>
        <p:txBody>
          <a:bodyPr>
            <a:normAutofit/>
          </a:bodyPr>
          <a:lstStyle/>
          <a:p>
            <a:pPr marL="0" indent="0" eaLnBrk="1" hangingPunct="1">
              <a:lnSpc>
                <a:spcPct val="150000"/>
              </a:lnSpc>
              <a:buClr>
                <a:srgbClr val="FF0000"/>
              </a:buClr>
              <a:defRPr/>
            </a:pPr>
            <a:r>
              <a:rPr lang="en-US" altLang="zh-CN" sz="2000" dirty="0">
                <a:ea typeface="宋体" panose="02010600030101010101" pitchFamily="2" charset="-122"/>
              </a:rPr>
              <a:t>Steps:</a:t>
            </a:r>
          </a:p>
          <a:p>
            <a:pPr marL="449580" indent="-449580" eaLnBrk="1" hangingPunct="1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u"/>
              <a:defRPr/>
            </a:pPr>
            <a:r>
              <a:rPr lang="en-US" altLang="zh-CN" sz="2000" dirty="0">
                <a:ea typeface="宋体" panose="02010600030101010101" pitchFamily="2" charset="-122"/>
              </a:rPr>
              <a:t>Find probability of the input image.</a:t>
            </a:r>
          </a:p>
          <a:p>
            <a:pPr marL="449580" indent="-449580" eaLnBrk="1" hangingPunct="1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u"/>
              <a:defRPr/>
            </a:pPr>
            <a:r>
              <a:rPr lang="en-US" altLang="zh-CN" sz="2000" dirty="0">
                <a:ea typeface="宋体" panose="02010600030101010101" pitchFamily="2" charset="-122"/>
              </a:rPr>
              <a:t>Find the cumulative distribution based on the probability.</a:t>
            </a:r>
          </a:p>
          <a:p>
            <a:pPr marL="449580" indent="-449580" eaLnBrk="1" hangingPunct="1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u"/>
              <a:defRPr/>
            </a:pPr>
            <a:r>
              <a:rPr lang="en-US" altLang="zh-CN" sz="2000" dirty="0">
                <a:ea typeface="宋体" panose="02010600030101010101" pitchFamily="2" charset="-122"/>
              </a:rPr>
              <a:t>Multiply cumulative values by the maximum gray-level value </a:t>
            </a:r>
            <a:r>
              <a:rPr lang="en-US" altLang="zh-CN" sz="2000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L-1</a:t>
            </a:r>
            <a:r>
              <a:rPr lang="en-US" altLang="zh-CN" sz="2000" dirty="0">
                <a:ea typeface="宋体" panose="02010600030101010101" pitchFamily="2" charset="-122"/>
              </a:rPr>
              <a:t> and round the results to obtain </a:t>
            </a:r>
            <a:r>
              <a:rPr lang="en-US" altLang="zh-CN" sz="2000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</a:t>
            </a:r>
            <a:r>
              <a:rPr lang="en-US" altLang="zh-CN" sz="2000" i="1" baseline="-25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k</a:t>
            </a:r>
            <a:r>
              <a:rPr lang="en-US" altLang="zh-CN" sz="2000" dirty="0">
                <a:ea typeface="宋体" panose="02010600030101010101" pitchFamily="2" charset="-122"/>
              </a:rPr>
              <a:t>.</a:t>
            </a:r>
          </a:p>
          <a:p>
            <a:pPr marL="449580" indent="-449580" eaLnBrk="1" hangingPunct="1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u"/>
              <a:defRPr/>
            </a:pPr>
            <a:r>
              <a:rPr lang="en-US" altLang="zh-CN" sz="2000" dirty="0">
                <a:ea typeface="宋体" panose="02010600030101010101" pitchFamily="2" charset="-122"/>
              </a:rPr>
              <a:t>Map the original gay-level value to the resulting value obtained in Step 3.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996" name="Object 7"/>
              <p:cNvSpPr txBox="1">
                <a:spLocks noGrp="1"/>
              </p:cNvSpPr>
              <p:nvPr>
                <p:ph sz="quarter" idx="4294967295"/>
              </p:nvPr>
            </p:nvSpPr>
            <p:spPr bwMode="auto">
              <a:xfrm>
                <a:off x="4078287" y="5473844"/>
                <a:ext cx="3378200" cy="1085850"/>
              </a:xfrm>
              <a:prstGeom prst="rect">
                <a:avLst/>
              </a:prstGeom>
              <a:ln>
                <a:noFill/>
              </a:ln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84996" name="Object 7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ph sz="quarter" idx="4294967295"/>
              </p:nvPr>
            </p:nvSpPr>
            <p:spPr bwMode="auto">
              <a:xfrm>
                <a:off x="4078287" y="5473844"/>
                <a:ext cx="3378200" cy="108585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7" name="Text Box 2"/>
          <p:cNvSpPr txBox="1">
            <a:spLocks noChangeArrowheads="1"/>
          </p:cNvSpPr>
          <p:nvPr/>
        </p:nvSpPr>
        <p:spPr bwMode="auto">
          <a:xfrm>
            <a:off x="2057400" y="1176483"/>
            <a:ext cx="8212138" cy="11339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An example, where the image is 64*64 pixels in size, with 8 grey levels. The distribution is as following table.</a:t>
            </a: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Histogram Equalization</a:t>
            </a:r>
            <a:endParaRPr lang="zh-CN" altLang="en-US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54</a:t>
            </a:fld>
            <a:endParaRPr lang="en-US" dirty="0"/>
          </a:p>
        </p:txBody>
      </p:sp>
      <p:pic>
        <p:nvPicPr>
          <p:cNvPr id="10" name="Picture 3" descr="Img0000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2310448"/>
            <a:ext cx="8299450" cy="428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1" name="Object 6"/>
          <p:cNvGraphicFramePr>
            <a:graphicFrameLocks noChangeAspect="1"/>
          </p:cNvGraphicFramePr>
          <p:nvPr/>
        </p:nvGraphicFramePr>
        <p:xfrm>
          <a:off x="4376737" y="3128010"/>
          <a:ext cx="3149600" cy="3049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098" r:id="rId4" imgW="4472940" imgH="1493520" progId="Visio.Drawing.4">
                  <p:embed/>
                </p:oleObj>
              </mc:Choice>
              <mc:Fallback>
                <p:oleObj r:id="rId4" imgW="4472940" imgH="1493520" progId="Visio.Drawing.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r="65555"/>
                      <a:stretch>
                        <a:fillRect/>
                      </a:stretch>
                    </p:blipFill>
                    <p:spPr bwMode="auto">
                      <a:xfrm>
                        <a:off x="4376737" y="3128010"/>
                        <a:ext cx="3149600" cy="3049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1" name="Text Box 2"/>
          <p:cNvSpPr txBox="1">
            <a:spLocks noChangeArrowheads="1"/>
          </p:cNvSpPr>
          <p:nvPr/>
        </p:nvSpPr>
        <p:spPr bwMode="auto">
          <a:xfrm>
            <a:off x="1619250" y="1328738"/>
            <a:ext cx="3023072" cy="5256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Processing steps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7042" name="Object 3"/>
              <p:cNvSpPr txBox="1"/>
              <p:nvPr/>
            </p:nvSpPr>
            <p:spPr bwMode="auto">
              <a:xfrm>
                <a:off x="1689100" y="1933576"/>
                <a:ext cx="7848600" cy="450056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  <m:e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)=0.19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)+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)=0.44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  <m:e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)+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)+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)=0.65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  <m:e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)+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)+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)+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)=0.81</m:t>
                      </m:r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87042" name="Object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689100" y="1933576"/>
                <a:ext cx="7848600" cy="450056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7044" name="图片 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6126" y="1204914"/>
            <a:ext cx="4029075" cy="207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Histogram Equalization</a:t>
            </a:r>
            <a:endParaRPr lang="zh-CN" altLang="en-US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55</a:t>
            </a:fld>
            <a:endParaRPr lang="en-US" dirty="0"/>
          </a:p>
        </p:txBody>
      </p:sp>
    </p:spTree>
  </p:cSld>
  <p:clrMapOvr>
    <a:masterClrMapping/>
  </p:clrMapOvr>
  <p:transition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5" name="Text Box 2"/>
          <p:cNvSpPr txBox="1">
            <a:spLocks noChangeArrowheads="1"/>
          </p:cNvSpPr>
          <p:nvPr/>
        </p:nvSpPr>
        <p:spPr bwMode="auto">
          <a:xfrm>
            <a:off x="1040466" y="1237679"/>
            <a:ext cx="8839200" cy="32316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just">
              <a:spcBef>
                <a:spcPct val="50000"/>
              </a:spcBef>
            </a:pPr>
            <a:r>
              <a:rPr lang="en-US" altLang="zh-CN" sz="24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</a:t>
            </a:r>
            <a:r>
              <a:rPr lang="en-US" altLang="zh-CN" sz="2400" baseline="-25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0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=0.19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lang="en-US" altLang="zh-CN" sz="24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</a:t>
            </a:r>
            <a:r>
              <a:rPr lang="en-US" altLang="zh-CN" sz="2400" baseline="-25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=0.44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 </a:t>
            </a:r>
            <a:r>
              <a:rPr lang="en-US" altLang="zh-CN" sz="24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</a:t>
            </a:r>
            <a:r>
              <a:rPr lang="en-US" altLang="zh-CN" sz="2400" i="1" baseline="-25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=0.65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 </a:t>
            </a:r>
            <a:r>
              <a:rPr lang="en-US" altLang="zh-CN" sz="24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</a:t>
            </a:r>
            <a:r>
              <a:rPr lang="en-US" altLang="zh-CN" sz="2400" i="1" baseline="-25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=0.81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endParaRPr lang="en-US" altLang="zh-CN" sz="2400" i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>
              <a:spcBef>
                <a:spcPct val="50000"/>
              </a:spcBef>
            </a:pPr>
            <a:r>
              <a:rPr lang="en-US" altLang="zh-CN" sz="24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</a:t>
            </a:r>
            <a:r>
              <a:rPr lang="en-US" altLang="zh-CN" sz="2400" baseline="-25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4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=0.89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lang="en-US" altLang="zh-CN" sz="24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</a:t>
            </a:r>
            <a:r>
              <a:rPr lang="en-US" altLang="zh-CN" sz="2400" baseline="-25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5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=0.95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 </a:t>
            </a:r>
            <a:r>
              <a:rPr lang="en-US" altLang="zh-CN" sz="24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</a:t>
            </a:r>
            <a:r>
              <a:rPr lang="en-US" altLang="zh-CN" sz="2400" i="1" baseline="-25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6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=0.98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 </a:t>
            </a:r>
            <a:r>
              <a:rPr lang="en-US" altLang="zh-CN" sz="24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</a:t>
            </a:r>
            <a:r>
              <a:rPr lang="en-US" altLang="zh-CN" sz="2400" i="1" baseline="-25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7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=1.0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spcBef>
                <a:spcPct val="50000"/>
              </a:spcBef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The transform function is shown in (b).</a:t>
            </a:r>
          </a:p>
          <a:p>
            <a:pPr algn="just">
              <a:spcBef>
                <a:spcPct val="50000"/>
              </a:spcBef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Since the grey level is 8, and we should </a:t>
            </a:r>
          </a:p>
          <a:p>
            <a:pPr algn="just">
              <a:spcBef>
                <a:spcPct val="50000"/>
              </a:spcBef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adjust the output values to the nearest </a:t>
            </a:r>
          </a:p>
          <a:p>
            <a:pPr algn="just">
              <a:spcBef>
                <a:spcPct val="50000"/>
              </a:spcBef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integer numbers: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</p:txBody>
      </p:sp>
      <p:graphicFrame>
        <p:nvGraphicFramePr>
          <p:cNvPr id="88067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89686795"/>
              </p:ext>
            </p:extLst>
          </p:nvPr>
        </p:nvGraphicFramePr>
        <p:xfrm>
          <a:off x="7891462" y="1225848"/>
          <a:ext cx="3225800" cy="3295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145" r:id="rId3" imgW="4472940" imgH="1493520" progId="Visio.Drawing.4">
                  <p:embed/>
                </p:oleObj>
              </mc:Choice>
              <mc:Fallback>
                <p:oleObj r:id="rId3" imgW="4472940" imgH="1493520" progId="Visio.Drawing.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3888" r="33473"/>
                      <a:stretch>
                        <a:fillRect/>
                      </a:stretch>
                    </p:blipFill>
                    <p:spPr bwMode="auto">
                      <a:xfrm>
                        <a:off x="7891462" y="1225848"/>
                        <a:ext cx="3225800" cy="3295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8068" name="文本框 1"/>
          <p:cNvSpPr txBox="1">
            <a:spLocks noChangeArrowheads="1"/>
          </p:cNvSpPr>
          <p:nvPr/>
        </p:nvSpPr>
        <p:spPr bwMode="auto">
          <a:xfrm>
            <a:off x="2478087" y="4717256"/>
            <a:ext cx="7026275" cy="1570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0" hangingPunct="0"/>
            <a:r>
              <a:rPr lang="en-US" altLang="zh-CN" sz="2400" i="1" dirty="0">
                <a:ea typeface="宋体" panose="02010600030101010101" pitchFamily="2" charset="-122"/>
              </a:rPr>
              <a:t>S</a:t>
            </a:r>
            <a:r>
              <a:rPr lang="en-US" altLang="zh-CN" sz="1600" i="1" dirty="0">
                <a:ea typeface="宋体" panose="02010600030101010101" pitchFamily="2" charset="-122"/>
              </a:rPr>
              <a:t>0</a:t>
            </a:r>
            <a:r>
              <a:rPr lang="en-US" altLang="zh-CN" sz="2400" dirty="0">
                <a:ea typeface="宋体" panose="02010600030101010101" pitchFamily="2" charset="-122"/>
              </a:rPr>
              <a:t>=0.19*7=1.33≈1;		</a:t>
            </a:r>
            <a:r>
              <a:rPr lang="en-US" altLang="zh-CN" sz="2400" i="1" dirty="0">
                <a:ea typeface="宋体" panose="02010600030101010101" pitchFamily="2" charset="-122"/>
              </a:rPr>
              <a:t>S</a:t>
            </a:r>
            <a:r>
              <a:rPr lang="en-US" altLang="zh-CN" sz="1600" i="1" dirty="0">
                <a:ea typeface="宋体" panose="02010600030101010101" pitchFamily="2" charset="-122"/>
              </a:rPr>
              <a:t>1</a:t>
            </a:r>
            <a:r>
              <a:rPr lang="en-US" altLang="zh-CN" sz="2400" dirty="0">
                <a:ea typeface="宋体" panose="02010600030101010101" pitchFamily="2" charset="-122"/>
              </a:rPr>
              <a:t>=0.44*7=3.08≈3;</a:t>
            </a:r>
          </a:p>
          <a:p>
            <a:pPr eaLnBrk="0" hangingPunct="0"/>
            <a:r>
              <a:rPr lang="en-US" altLang="zh-CN" sz="2400" i="1" dirty="0">
                <a:ea typeface="宋体" panose="02010600030101010101" pitchFamily="2" charset="-122"/>
              </a:rPr>
              <a:t>S</a:t>
            </a:r>
            <a:r>
              <a:rPr lang="en-US" altLang="zh-CN" sz="1600" i="1" dirty="0">
                <a:ea typeface="宋体" panose="02010600030101010101" pitchFamily="2" charset="-122"/>
              </a:rPr>
              <a:t>2</a:t>
            </a:r>
            <a:r>
              <a:rPr lang="en-US" altLang="zh-CN" sz="2400" dirty="0">
                <a:ea typeface="宋体" panose="02010600030101010101" pitchFamily="2" charset="-122"/>
              </a:rPr>
              <a:t>=0.65*7=4.55≈5;		</a:t>
            </a:r>
            <a:r>
              <a:rPr lang="en-US" altLang="zh-CN" sz="2400" i="1" dirty="0">
                <a:ea typeface="宋体" panose="02010600030101010101" pitchFamily="2" charset="-122"/>
              </a:rPr>
              <a:t>S</a:t>
            </a:r>
            <a:r>
              <a:rPr lang="en-US" altLang="zh-CN" sz="1600" i="1" dirty="0">
                <a:ea typeface="宋体" panose="02010600030101010101" pitchFamily="2" charset="-122"/>
              </a:rPr>
              <a:t>3</a:t>
            </a:r>
            <a:r>
              <a:rPr lang="en-US" altLang="zh-CN" sz="2400" dirty="0">
                <a:ea typeface="宋体" panose="02010600030101010101" pitchFamily="2" charset="-122"/>
              </a:rPr>
              <a:t>=0.81*7=5.67≈6;</a:t>
            </a:r>
          </a:p>
          <a:p>
            <a:pPr eaLnBrk="0" hangingPunct="0"/>
            <a:r>
              <a:rPr lang="en-US" altLang="zh-CN" sz="2400" i="1" dirty="0">
                <a:ea typeface="宋体" panose="02010600030101010101" pitchFamily="2" charset="-122"/>
              </a:rPr>
              <a:t>S</a:t>
            </a:r>
            <a:r>
              <a:rPr lang="en-US" altLang="zh-CN" sz="1600" i="1" dirty="0">
                <a:ea typeface="宋体" panose="02010600030101010101" pitchFamily="2" charset="-122"/>
              </a:rPr>
              <a:t>4</a:t>
            </a:r>
            <a:r>
              <a:rPr lang="en-US" altLang="zh-CN" sz="2400" dirty="0">
                <a:ea typeface="宋体" panose="02010600030101010101" pitchFamily="2" charset="-122"/>
              </a:rPr>
              <a:t>=0.89*7=6.23≈6;		</a:t>
            </a:r>
            <a:r>
              <a:rPr lang="en-US" altLang="zh-CN" sz="2400" i="1" dirty="0">
                <a:ea typeface="宋体" panose="02010600030101010101" pitchFamily="2" charset="-122"/>
              </a:rPr>
              <a:t>S</a:t>
            </a:r>
            <a:r>
              <a:rPr lang="en-US" altLang="zh-CN" sz="1600" i="1" dirty="0">
                <a:ea typeface="宋体" panose="02010600030101010101" pitchFamily="2" charset="-122"/>
              </a:rPr>
              <a:t>5</a:t>
            </a:r>
            <a:r>
              <a:rPr lang="en-US" altLang="zh-CN" sz="2400" dirty="0">
                <a:ea typeface="宋体" panose="02010600030101010101" pitchFamily="2" charset="-122"/>
              </a:rPr>
              <a:t>=0.95*7=6.65≈7;</a:t>
            </a:r>
          </a:p>
          <a:p>
            <a:pPr eaLnBrk="0" hangingPunct="0"/>
            <a:r>
              <a:rPr lang="en-US" altLang="zh-CN" sz="2400" i="1" dirty="0">
                <a:ea typeface="宋体" panose="02010600030101010101" pitchFamily="2" charset="-122"/>
              </a:rPr>
              <a:t>S</a:t>
            </a:r>
            <a:r>
              <a:rPr lang="en-US" altLang="zh-CN" sz="1600" i="1" dirty="0">
                <a:ea typeface="宋体" panose="02010600030101010101" pitchFamily="2" charset="-122"/>
              </a:rPr>
              <a:t>6</a:t>
            </a:r>
            <a:r>
              <a:rPr lang="en-US" altLang="zh-CN" sz="2400" dirty="0">
                <a:ea typeface="宋体" panose="02010600030101010101" pitchFamily="2" charset="-122"/>
              </a:rPr>
              <a:t>=0.98*7=6.86≈7;		</a:t>
            </a:r>
            <a:r>
              <a:rPr lang="en-US" altLang="zh-CN" sz="2400" i="1" dirty="0">
                <a:ea typeface="宋体" panose="02010600030101010101" pitchFamily="2" charset="-122"/>
              </a:rPr>
              <a:t>S</a:t>
            </a:r>
            <a:r>
              <a:rPr lang="en-US" altLang="zh-CN" sz="1600" i="1" dirty="0">
                <a:ea typeface="宋体" panose="02010600030101010101" pitchFamily="2" charset="-122"/>
              </a:rPr>
              <a:t>7</a:t>
            </a:r>
            <a:r>
              <a:rPr lang="en-US" altLang="zh-CN" sz="2400" dirty="0">
                <a:ea typeface="宋体" panose="02010600030101010101" pitchFamily="2" charset="-122"/>
              </a:rPr>
              <a:t>=1*7=7.</a:t>
            </a:r>
            <a:endParaRPr lang="zh-CN" altLang="en-US" sz="2400" dirty="0">
              <a:ea typeface="宋体" panose="02010600030101010101" pitchFamily="2" charset="-122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Histogram Equalization</a:t>
            </a:r>
            <a:endParaRPr lang="zh-CN" altLang="en-US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56</a:t>
            </a:fld>
            <a:endParaRPr lang="en-US" dirty="0"/>
          </a:p>
        </p:txBody>
      </p:sp>
    </p:spTree>
  </p:cSld>
  <p:clrMapOvr>
    <a:masterClrMapping/>
  </p:clrMapOvr>
  <p:transition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89" name="Text Box 2"/>
          <p:cNvSpPr txBox="1">
            <a:spLocks noChangeArrowheads="1"/>
          </p:cNvSpPr>
          <p:nvPr/>
        </p:nvSpPr>
        <p:spPr bwMode="auto">
          <a:xfrm>
            <a:off x="521854" y="1408037"/>
            <a:ext cx="11148291" cy="5478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>
              <a:lnSpc>
                <a:spcPct val="138000"/>
              </a:lnSpc>
              <a:spcBef>
                <a:spcPct val="50000"/>
              </a:spcBef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We can see that there are only 5 effective grey levels in the output image: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6" name="表格 5"/>
          <p:cNvGraphicFramePr>
            <a:graphicFrameLocks noGrp="1"/>
          </p:cNvGraphicFramePr>
          <p:nvPr/>
        </p:nvGraphicFramePr>
        <p:xfrm>
          <a:off x="3019425" y="3038475"/>
          <a:ext cx="6389688" cy="3343275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0649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49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49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649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6494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6494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i="1" u="none" strike="noStrike" cap="none" normalizeH="0" baseline="0" dirty="0" err="1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</a:t>
                      </a:r>
                      <a:r>
                        <a:rPr kumimoji="0" lang="en-US" altLang="zh-CN" sz="1800" i="1" u="none" strike="noStrike" cap="none" normalizeH="0" baseline="-25000" dirty="0" err="1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</a:t>
                      </a:r>
                      <a:endParaRPr kumimoji="0" lang="zh-CN" altLang="en-US" sz="1800" b="1" i="1" u="none" strike="noStrike" cap="none" normalizeH="0" baseline="-2500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1447" marR="91447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i="1" u="none" strike="noStrike" cap="none" normalizeH="0" baseline="0" dirty="0" err="1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</a:t>
                      </a:r>
                      <a:r>
                        <a:rPr kumimoji="0" lang="en-US" altLang="zh-CN" sz="1800" i="1" u="none" strike="noStrike" cap="none" normalizeH="0" baseline="-25000" dirty="0" err="1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</a:t>
                      </a:r>
                      <a:endParaRPr kumimoji="0" lang="zh-CN" altLang="en-US" sz="1800" b="1" i="1" u="none" strike="noStrike" cap="none" normalizeH="0" baseline="-2500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1447" marR="91447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800" i="1" u="none" strike="noStrike" cap="none" normalizeH="0" baseline="0" dirty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</a:t>
                      </a:r>
                      <a:r>
                        <a:rPr kumimoji="0" lang="en-US" altLang="zh-CN" sz="1800" i="1" u="none" strike="noStrike" cap="none" normalizeH="0" baseline="-25000" dirty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</a:t>
                      </a:r>
                      <a:endParaRPr kumimoji="0" lang="zh-CN" altLang="en-US" sz="1800" b="1" i="1" u="none" strike="noStrike" cap="none" normalizeH="0" baseline="-2500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1447" marR="91447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i="1" u="none" strike="noStrike" cap="none" normalizeH="0" baseline="0" dirty="0" err="1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</a:t>
                      </a:r>
                      <a:r>
                        <a:rPr kumimoji="0" lang="en-US" altLang="zh-CN" sz="1800" i="1" u="none" strike="noStrike" cap="none" normalizeH="0" baseline="-25000" dirty="0" err="1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</a:t>
                      </a:r>
                      <a:endParaRPr kumimoji="0" lang="zh-CN" altLang="en-US" sz="1800" b="1" i="1" u="none" strike="noStrike" cap="none" normalizeH="0" baseline="-2500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1447" marR="91447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i="1" u="none" strike="noStrike" cap="none" normalizeH="0" baseline="0" dirty="0" err="1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n’</a:t>
                      </a:r>
                      <a:r>
                        <a:rPr kumimoji="0" lang="en-US" altLang="zh-CN" sz="1800" i="1" u="none" strike="noStrike" cap="none" normalizeH="0" baseline="-25000" dirty="0" err="1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</a:t>
                      </a:r>
                      <a:endParaRPr kumimoji="0" lang="zh-CN" altLang="en-US" sz="1800" b="1" i="1" u="none" strike="noStrike" cap="none" normalizeH="0" baseline="-2500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1447" marR="91447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i="1" u="none" strike="noStrike" cap="none" normalizeH="0" baseline="0" dirty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</a:t>
                      </a:r>
                      <a:r>
                        <a:rPr kumimoji="0" lang="en-US" altLang="zh-CN" sz="1800" i="1" u="none" strike="noStrike" cap="none" normalizeH="0" baseline="-25000" dirty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</a:t>
                      </a:r>
                      <a:endParaRPr kumimoji="0" lang="zh-CN" altLang="en-US" sz="1800" b="1" i="1" u="none" strike="noStrike" cap="none" normalizeH="0" baseline="-2500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1447" marR="91447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i="1" u="none" strike="noStrike" cap="none" normalizeH="0" baseline="0" dirty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</a:t>
                      </a:r>
                      <a:r>
                        <a:rPr kumimoji="0" lang="en-US" altLang="zh-CN" sz="1800" i="1" u="none" strike="noStrike" cap="none" normalizeH="0" baseline="-25000" dirty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kumimoji="0" lang="en-US" altLang="zh-CN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=0</a:t>
                      </a:r>
                      <a:endParaRPr kumimoji="0" lang="zh-CN" altLang="en-US" sz="1800" b="0" i="0" u="none" strike="noStrike" cap="none" normalizeH="0" baseline="-2500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1447" marR="91447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790</a:t>
                      </a:r>
                      <a:endParaRPr kumimoji="0" lang="zh-CN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1447" marR="91447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0.19</a:t>
                      </a:r>
                      <a:endParaRPr kumimoji="0" lang="zh-CN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1447" marR="91447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i="1" u="none" strike="noStrike" cap="none" normalizeH="0" baseline="0" dirty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</a:t>
                      </a:r>
                      <a:r>
                        <a:rPr kumimoji="0" lang="en-US" altLang="zh-CN" sz="1800" i="1" u="none" strike="noStrike" cap="none" normalizeH="0" baseline="-25000" dirty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kumimoji="0" lang="en-US" altLang="zh-CN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=1</a:t>
                      </a:r>
                      <a:endParaRPr kumimoji="0" lang="zh-CN" altLang="en-US" sz="1800" b="0" i="0" u="none" strike="noStrike" cap="none" normalizeH="0" baseline="-2500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1447" marR="91447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790</a:t>
                      </a:r>
                      <a:endParaRPr kumimoji="0" lang="zh-CN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1447" marR="91447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0.19</a:t>
                      </a:r>
                      <a:endParaRPr kumimoji="0" lang="zh-CN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1447" marR="91447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i="1" u="none" strike="noStrike" cap="none" normalizeH="0" baseline="0" dirty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</a:t>
                      </a:r>
                      <a:r>
                        <a:rPr kumimoji="0" lang="en-US" altLang="zh-CN" sz="1800" i="1" u="none" strike="noStrike" cap="none" normalizeH="0" baseline="-25000" dirty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kumimoji="0" lang="en-US" altLang="zh-CN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=1</a:t>
                      </a:r>
                      <a:endParaRPr kumimoji="0" lang="zh-CN" altLang="en-US" sz="1800" b="0" i="0" u="none" strike="noStrike" cap="none" normalizeH="0" baseline="-2500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1447" marR="91447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1023</a:t>
                      </a:r>
                      <a:endParaRPr kumimoji="0" lang="zh-CN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1447" marR="91447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0.25</a:t>
                      </a:r>
                      <a:endParaRPr kumimoji="0" lang="zh-CN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1447" marR="91447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i="1" u="none" strike="noStrike" cap="none" normalizeH="0" baseline="0" dirty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</a:t>
                      </a:r>
                      <a:r>
                        <a:rPr kumimoji="0" lang="en-US" altLang="zh-CN" sz="1800" i="1" u="none" strike="noStrike" cap="none" normalizeH="0" baseline="-25000" dirty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kumimoji="0" lang="en-US" altLang="zh-CN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=3</a:t>
                      </a:r>
                      <a:endParaRPr kumimoji="0" lang="zh-CN" altLang="en-US" sz="1800" b="0" i="0" u="none" strike="noStrike" cap="none" normalizeH="0" baseline="-2500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1447" marR="91447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1023</a:t>
                      </a:r>
                      <a:endParaRPr kumimoji="0" lang="zh-CN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1447" marR="91447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0.25</a:t>
                      </a:r>
                      <a:endParaRPr kumimoji="0" lang="zh-CN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1447" marR="91447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i="1" u="none" strike="noStrike" cap="none" normalizeH="0" baseline="0" dirty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</a:t>
                      </a:r>
                      <a:r>
                        <a:rPr kumimoji="0" lang="en-US" altLang="zh-CN" sz="1800" i="1" u="none" strike="noStrike" cap="none" normalizeH="0" baseline="-25000" dirty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kumimoji="0" lang="en-US" altLang="zh-CN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=2</a:t>
                      </a:r>
                      <a:endParaRPr kumimoji="0" lang="zh-CN" altLang="en-US" sz="1800" b="0" i="0" u="none" strike="noStrike" cap="none" normalizeH="0" baseline="-2500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1447" marR="91447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850</a:t>
                      </a:r>
                      <a:endParaRPr kumimoji="0" lang="zh-CN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1447" marR="91447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0.21</a:t>
                      </a:r>
                      <a:endParaRPr kumimoji="0" lang="zh-CN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1447" marR="91447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i="1" u="none" strike="noStrike" cap="none" normalizeH="0" baseline="0" dirty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</a:t>
                      </a:r>
                      <a:r>
                        <a:rPr kumimoji="0" lang="en-US" altLang="zh-CN" sz="1800" i="1" u="none" strike="noStrike" cap="none" normalizeH="0" baseline="-25000" dirty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kumimoji="0" lang="en-US" altLang="zh-CN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=5</a:t>
                      </a:r>
                      <a:endParaRPr kumimoji="0" lang="zh-CN" altLang="en-US" sz="1800" b="0" i="0" u="none" strike="noStrike" cap="none" normalizeH="0" baseline="-2500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1447" marR="91447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850</a:t>
                      </a:r>
                      <a:endParaRPr kumimoji="0" lang="zh-CN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1447" marR="91447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0.21</a:t>
                      </a:r>
                      <a:endParaRPr kumimoji="0" lang="zh-CN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1447" marR="91447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i="1" u="none" strike="noStrike" cap="none" normalizeH="0" baseline="0" dirty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</a:t>
                      </a:r>
                      <a:r>
                        <a:rPr kumimoji="0" lang="en-US" altLang="zh-CN" sz="1800" i="1" u="none" strike="noStrike" cap="none" normalizeH="0" baseline="-25000" dirty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r>
                        <a:rPr kumimoji="0" lang="en-US" altLang="zh-CN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=3</a:t>
                      </a:r>
                      <a:endParaRPr kumimoji="0" lang="zh-CN" altLang="en-US" sz="1800" b="0" i="0" u="none" strike="noStrike" cap="none" normalizeH="0" baseline="-2500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1447" marR="91447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656</a:t>
                      </a:r>
                      <a:endParaRPr kumimoji="0" lang="zh-CN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1447" marR="91447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0.16</a:t>
                      </a:r>
                      <a:endParaRPr kumimoji="0" lang="zh-CN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1447" marR="91447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i="1" u="none" strike="noStrike" cap="none" normalizeH="0" baseline="0" dirty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</a:t>
                      </a:r>
                      <a:r>
                        <a:rPr kumimoji="0" lang="en-US" altLang="zh-CN" sz="1800" i="1" u="none" strike="noStrike" cap="none" normalizeH="0" baseline="-25000" dirty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r>
                        <a:rPr kumimoji="0" lang="en-US" altLang="zh-CN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=6</a:t>
                      </a:r>
                      <a:endParaRPr kumimoji="0" lang="zh-CN" altLang="en-US" sz="1800" b="0" i="0" u="none" strike="noStrike" cap="none" normalizeH="0" baseline="-2500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1447" marR="91447" horzOverflow="overflow"/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985</a:t>
                      </a:r>
                      <a:endParaRPr kumimoji="0" lang="zh-CN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1447" marR="91447" anchor="ctr" horzOverflow="overflow"/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0.24</a:t>
                      </a:r>
                      <a:endParaRPr kumimoji="0" lang="zh-CN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1447" marR="91447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i="1" u="none" strike="noStrike" cap="none" normalizeH="0" baseline="0" dirty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</a:t>
                      </a:r>
                      <a:r>
                        <a:rPr kumimoji="0" lang="en-US" altLang="zh-CN" sz="1800" i="1" u="none" strike="noStrike" cap="none" normalizeH="0" baseline="-25000" dirty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r>
                        <a:rPr kumimoji="0" lang="en-US" altLang="zh-CN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=4</a:t>
                      </a:r>
                      <a:endParaRPr kumimoji="0" lang="zh-CN" altLang="en-US" sz="1800" b="0" i="0" u="none" strike="noStrike" cap="none" normalizeH="0" baseline="-2500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1447" marR="91447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329</a:t>
                      </a:r>
                      <a:endParaRPr kumimoji="0" lang="zh-CN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1447" marR="91447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0.08</a:t>
                      </a:r>
                      <a:endParaRPr kumimoji="0" lang="zh-CN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1447" marR="91447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i="1" u="none" strike="noStrike" cap="none" normalizeH="0" baseline="0" dirty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</a:t>
                      </a:r>
                      <a:r>
                        <a:rPr kumimoji="0" lang="en-US" altLang="zh-CN" sz="1800" i="1" u="none" strike="noStrike" cap="none" normalizeH="0" baseline="-25000" dirty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r>
                        <a:rPr kumimoji="0" lang="en-US" altLang="zh-CN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=6</a:t>
                      </a:r>
                      <a:endParaRPr kumimoji="0" lang="zh-CN" altLang="en-US" sz="1800" b="0" i="0" u="none" strike="noStrike" cap="none" normalizeH="0" baseline="-2500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1447" marR="91447" horzOverflow="overflow"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i="1" u="none" strike="noStrike" cap="none" normalizeH="0" baseline="0" dirty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</a:t>
                      </a:r>
                      <a:r>
                        <a:rPr kumimoji="0" lang="en-US" altLang="zh-CN" sz="1800" i="1" u="none" strike="noStrike" cap="none" normalizeH="0" baseline="-25000" dirty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r>
                        <a:rPr kumimoji="0" lang="en-US" altLang="zh-CN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=5</a:t>
                      </a:r>
                      <a:endParaRPr kumimoji="0" lang="zh-CN" altLang="en-US" sz="1800" b="0" i="0" u="none" strike="noStrike" cap="none" normalizeH="0" baseline="-2500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1447" marR="91447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245</a:t>
                      </a:r>
                      <a:endParaRPr kumimoji="0" lang="zh-CN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1447" marR="91447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0.06</a:t>
                      </a:r>
                      <a:endParaRPr kumimoji="0" lang="zh-CN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1447" marR="91447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i="1" u="none" strike="noStrike" cap="none" normalizeH="0" baseline="0" dirty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</a:t>
                      </a:r>
                      <a:r>
                        <a:rPr kumimoji="0" lang="en-US" altLang="zh-CN" sz="1800" i="1" u="none" strike="noStrike" cap="none" normalizeH="0" baseline="-25000" dirty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r>
                        <a:rPr kumimoji="0" lang="en-US" altLang="zh-CN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=7</a:t>
                      </a:r>
                      <a:endParaRPr kumimoji="0" lang="zh-CN" altLang="en-US" sz="1800" b="0" i="0" u="none" strike="noStrike" cap="none" normalizeH="0" baseline="-2500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1447" marR="91447" horzOverflow="overflow"/>
                </a:tc>
                <a:tc row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448</a:t>
                      </a:r>
                      <a:endParaRPr kumimoji="0" lang="zh-CN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1447" marR="91447" anchor="ctr" horzOverflow="overflow"/>
                </a:tc>
                <a:tc row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0.11</a:t>
                      </a:r>
                      <a:endParaRPr kumimoji="0" lang="zh-CN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1447" marR="91447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i="1" u="none" strike="noStrike" cap="none" normalizeH="0" baseline="0" dirty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</a:t>
                      </a:r>
                      <a:r>
                        <a:rPr kumimoji="0" lang="en-US" altLang="zh-CN" sz="1800" i="1" u="none" strike="noStrike" cap="none" normalizeH="0" baseline="-25000" dirty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r>
                        <a:rPr kumimoji="0" lang="en-US" altLang="zh-CN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=6</a:t>
                      </a:r>
                      <a:endParaRPr kumimoji="0" lang="zh-CN" altLang="en-US" sz="1800" b="0" i="0" u="none" strike="noStrike" cap="none" normalizeH="0" baseline="-2500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1447" marR="91447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122</a:t>
                      </a:r>
                      <a:endParaRPr kumimoji="0" lang="zh-CN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1447" marR="91447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0.03</a:t>
                      </a:r>
                      <a:endParaRPr kumimoji="0" lang="zh-CN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1447" marR="91447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i="1" u="none" strike="noStrike" cap="none" normalizeH="0" baseline="0" dirty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</a:t>
                      </a:r>
                      <a:r>
                        <a:rPr kumimoji="0" lang="en-US" altLang="zh-CN" sz="1800" i="1" u="none" strike="noStrike" cap="none" normalizeH="0" baseline="-25000" dirty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r>
                        <a:rPr kumimoji="0" lang="en-US" altLang="zh-CN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=7</a:t>
                      </a:r>
                      <a:endParaRPr kumimoji="0" lang="zh-CN" altLang="en-US" sz="1800" b="0" i="0" u="none" strike="noStrike" cap="none" normalizeH="0" baseline="-2500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1447" marR="91447" horzOverflow="overflow"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i="1" u="none" strike="noStrike" cap="none" normalizeH="0" baseline="0" dirty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</a:t>
                      </a:r>
                      <a:r>
                        <a:rPr kumimoji="0" lang="en-US" altLang="zh-CN" sz="1800" i="1" u="none" strike="noStrike" cap="none" normalizeH="0" baseline="-25000" dirty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r>
                        <a:rPr kumimoji="0" lang="en-US" altLang="zh-CN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=7</a:t>
                      </a:r>
                      <a:endParaRPr kumimoji="0" lang="zh-CN" altLang="en-US" sz="1800" b="0" i="0" u="none" strike="noStrike" cap="none" normalizeH="0" baseline="-2500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1447" marR="91447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81</a:t>
                      </a:r>
                      <a:endParaRPr kumimoji="0" lang="zh-CN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1447" marR="91447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0.02</a:t>
                      </a:r>
                      <a:endParaRPr kumimoji="0" lang="zh-CN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1447" marR="91447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i="1" u="none" strike="noStrike" cap="none" normalizeH="0" baseline="0" dirty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</a:t>
                      </a:r>
                      <a:r>
                        <a:rPr kumimoji="0" lang="en-US" altLang="zh-CN" sz="1800" i="1" u="none" strike="noStrike" cap="none" normalizeH="0" baseline="-25000" dirty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r>
                        <a:rPr kumimoji="0" lang="en-US" altLang="zh-CN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=7</a:t>
                      </a:r>
                      <a:endParaRPr kumimoji="0" lang="zh-CN" altLang="en-US" sz="1800" b="0" i="0" u="none" strike="noStrike" cap="none" normalizeH="0" baseline="-2500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1447" marR="91447" horzOverflow="overflow"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89157" name="对象 1"/>
              <p:cNvSpPr txBox="1"/>
              <p:nvPr/>
            </p:nvSpPr>
            <p:spPr bwMode="auto">
              <a:xfrm>
                <a:off x="2332038" y="2225780"/>
                <a:ext cx="7764462" cy="4714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≈1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</m:e>
                        <m:sub/>
                      </m:sSub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≈3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</m:e>
                        <m:sub/>
                      </m:sSub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≈5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</m:e>
                        <m:sub/>
                      </m:sSub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≈6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，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≈6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</m:e>
                        <m:sub/>
                      </m:sSub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≈7</m:t>
                      </m:r>
                      <m:sSup>
                        <m:sSup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</m:e>
                        <m:sup/>
                      </m:sSup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≈7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</m:e>
                            <m:sub/>
                          </m:sSub>
                        </m:e>
                        <m:sub/>
                      </m:sSub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≈7</m:t>
                      </m:r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89157" name="对象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332038" y="2225780"/>
                <a:ext cx="7764462" cy="47148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Histogram Equalization</a:t>
            </a:r>
            <a:endParaRPr lang="zh-CN" altLang="en-US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57</a:t>
            </a:fld>
            <a:endParaRPr lang="en-US" dirty="0"/>
          </a:p>
        </p:txBody>
      </p:sp>
    </p:spTree>
  </p:cSld>
  <p:clrMapOvr>
    <a:masterClrMapping/>
  </p:clrMapOvr>
  <p:transition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3" name="Text Box 2"/>
          <p:cNvSpPr txBox="1">
            <a:spLocks noChangeArrowheads="1"/>
          </p:cNvSpPr>
          <p:nvPr/>
        </p:nvSpPr>
        <p:spPr bwMode="auto">
          <a:xfrm>
            <a:off x="1524000" y="5170489"/>
            <a:ext cx="9144000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2200" dirty="0">
                <a:latin typeface="Times New Roman" panose="02020603050405020304" pitchFamily="18" charset="0"/>
                <a:ea typeface="宋体" panose="02010600030101010101" pitchFamily="2" charset="-122"/>
              </a:rPr>
              <a:t>Histogram of last table          Transform function                    after equalization </a:t>
            </a:r>
          </a:p>
        </p:txBody>
      </p:sp>
      <p:graphicFrame>
        <p:nvGraphicFramePr>
          <p:cNvPr id="90114" name="Object 3"/>
          <p:cNvGraphicFramePr>
            <a:graphicFrameLocks noChangeAspect="1"/>
          </p:cNvGraphicFramePr>
          <p:nvPr/>
        </p:nvGraphicFramePr>
        <p:xfrm>
          <a:off x="1524000" y="2120902"/>
          <a:ext cx="9144000" cy="3049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194" r:id="rId3" imgW="4472940" imgH="1493520" progId="Visio.Drawing.4">
                  <p:embed/>
                </p:oleObj>
              </mc:Choice>
              <mc:Fallback>
                <p:oleObj r:id="rId3" imgW="4472940" imgH="1493520" progId="Visio.Drawing.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0" y="2120902"/>
                        <a:ext cx="9144000" cy="3049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0116" name="Rectangle 6"/>
          <p:cNvSpPr>
            <a:spLocks noChangeArrowheads="1"/>
          </p:cNvSpPr>
          <p:nvPr/>
        </p:nvSpPr>
        <p:spPr bwMode="auto">
          <a:xfrm>
            <a:off x="10117139" y="3556001"/>
            <a:ext cx="187325" cy="24606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90117" name="Rectangle 7"/>
          <p:cNvSpPr>
            <a:spLocks noChangeArrowheads="1"/>
          </p:cNvSpPr>
          <p:nvPr/>
        </p:nvSpPr>
        <p:spPr bwMode="auto">
          <a:xfrm>
            <a:off x="9883776" y="2844801"/>
            <a:ext cx="187325" cy="24606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Histogram Equalization</a:t>
            </a:r>
            <a:endParaRPr lang="zh-CN" altLang="en-US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58</a:t>
            </a:fld>
            <a:endParaRPr lang="en-US" dirty="0"/>
          </a:p>
        </p:txBody>
      </p:sp>
    </p:spTree>
  </p:cSld>
  <p:clrMapOvr>
    <a:masterClrMapping/>
  </p:clrMapOvr>
  <p:transition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7" name="Rectangle 2"/>
          <p:cNvSpPr>
            <a:spLocks noChangeArrowheads="1"/>
          </p:cNvSpPr>
          <p:nvPr/>
        </p:nvSpPr>
        <p:spPr bwMode="auto">
          <a:xfrm>
            <a:off x="2235201" y="5921078"/>
            <a:ext cx="7708900" cy="684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Image Example: </a:t>
            </a:r>
            <a:r>
              <a:rPr lang="en-US" altLang="zh-CN" sz="16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histeq_demo.m</a:t>
            </a:r>
            <a:endParaRPr lang="zh-CN" altLang="en-US" sz="16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1138" name="Text Box 5"/>
          <p:cNvSpPr txBox="1">
            <a:spLocks noChangeArrowheads="1"/>
          </p:cNvSpPr>
          <p:nvPr/>
        </p:nvSpPr>
        <p:spPr bwMode="auto">
          <a:xfrm>
            <a:off x="3165476" y="5318720"/>
            <a:ext cx="641032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Before                                             After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1998663" y="1254125"/>
            <a:ext cx="8331200" cy="4090988"/>
            <a:chOff x="2003425" y="2162175"/>
            <a:chExt cx="8331200" cy="4090988"/>
          </a:xfrm>
        </p:grpSpPr>
        <p:pic>
          <p:nvPicPr>
            <p:cNvPr id="91140" name="Picture 7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284" t="6212" r="15456" b="12299"/>
            <a:stretch>
              <a:fillRect/>
            </a:stretch>
          </p:blipFill>
          <p:spPr bwMode="auto">
            <a:xfrm>
              <a:off x="6164263" y="2162175"/>
              <a:ext cx="4170362" cy="4090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1141" name="Picture 8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19" t="6212" r="15152" b="12299"/>
            <a:stretch>
              <a:fillRect/>
            </a:stretch>
          </p:blipFill>
          <p:spPr bwMode="auto">
            <a:xfrm>
              <a:off x="2003425" y="2162175"/>
              <a:ext cx="4090988" cy="4090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Histogram Equalization</a:t>
            </a:r>
            <a:endParaRPr lang="zh-CN" altLang="en-US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59</a:t>
            </a:fld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IE" altLang="zh-CN">
                <a:ea typeface="宋体" panose="02010600030101010101" pitchFamily="2" charset="-122"/>
              </a:rPr>
              <a:t>Spatial &amp; Frequency Domains</a:t>
            </a:r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17410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 eaLnBrk="1" hangingPunct="1">
              <a:lnSpc>
                <a:spcPct val="150000"/>
              </a:lnSpc>
            </a:pPr>
            <a:r>
              <a:rPr lang="en-IE" altLang="zh-CN" sz="2800" dirty="0">
                <a:latin typeface="Times New Roman" panose="02020603050405020304" pitchFamily="18" charset="0"/>
                <a:ea typeface="宋体" panose="02010600030101010101" pitchFamily="2" charset="-122"/>
              </a:rPr>
              <a:t>There are two broad categories of image enhancement techniques</a:t>
            </a:r>
          </a:p>
          <a:p>
            <a:pPr lvl="1" eaLnBrk="1" hangingPunct="1">
              <a:lnSpc>
                <a:spcPct val="150000"/>
              </a:lnSpc>
            </a:pPr>
            <a:r>
              <a:rPr lang="en-IE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Spatial domain techniques</a:t>
            </a:r>
          </a:p>
          <a:p>
            <a:pPr lvl="2" eaLnBrk="1" hangingPunct="1">
              <a:lnSpc>
                <a:spcPct val="150000"/>
              </a:lnSpc>
            </a:pPr>
            <a:r>
              <a:rPr lang="en-IE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Direct manipulation of image pixels</a:t>
            </a:r>
          </a:p>
          <a:p>
            <a:pPr lvl="3" eaLnBrk="1" hangingPunct="1"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Point processing</a:t>
            </a:r>
          </a:p>
          <a:p>
            <a:pPr lvl="3" eaLnBrk="1" hangingPunct="1">
              <a:lnSpc>
                <a:spcPct val="150000"/>
              </a:lnSpc>
            </a:pPr>
            <a:r>
              <a:rPr lang="en-US" altLang="zh-CN" dirty="0" err="1">
                <a:latin typeface="Times New Roman" panose="02020603050405020304" pitchFamily="18" charset="0"/>
                <a:ea typeface="宋体" panose="02010600030101010101" pitchFamily="2" charset="-122"/>
              </a:rPr>
              <a:t>Neighbourhood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 operations</a:t>
            </a:r>
            <a:endParaRPr lang="en-IE" altLang="zh-CN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lvl="1" eaLnBrk="1" hangingPunct="1">
              <a:lnSpc>
                <a:spcPct val="150000"/>
              </a:lnSpc>
            </a:pPr>
            <a:r>
              <a:rPr lang="en-IE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Frequency domain techniques</a:t>
            </a:r>
          </a:p>
          <a:p>
            <a:pPr lvl="2" eaLnBrk="1" hangingPunct="1">
              <a:lnSpc>
                <a:spcPct val="150000"/>
              </a:lnSpc>
            </a:pPr>
            <a:r>
              <a:rPr lang="en-IE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Manipulation of Fourier transform or wavelet transform of an image</a:t>
            </a:r>
          </a:p>
          <a:p>
            <a:pPr marL="0" indent="0" eaLnBrk="1" hangingPunct="1">
              <a:lnSpc>
                <a:spcPct val="150000"/>
              </a:lnSpc>
            </a:pPr>
            <a:r>
              <a:rPr lang="en-IE" altLang="zh-CN" sz="2800" dirty="0">
                <a:latin typeface="Times New Roman" panose="02020603050405020304" pitchFamily="18" charset="0"/>
                <a:ea typeface="宋体" panose="02010600030101010101" pitchFamily="2" charset="-122"/>
              </a:rPr>
              <a:t>For the moment we will concentrate on techniques that operate in the spatial domain</a:t>
            </a:r>
            <a:endParaRPr lang="en-US" altLang="zh-CN" sz="28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6</a:t>
            </a:fld>
            <a:endParaRPr lang="en-US" dirty="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1" name="Text Box 2"/>
          <p:cNvSpPr txBox="1">
            <a:spLocks noChangeArrowheads="1"/>
          </p:cNvSpPr>
          <p:nvPr/>
        </p:nvSpPr>
        <p:spPr bwMode="auto">
          <a:xfrm>
            <a:off x="2870200" y="5367339"/>
            <a:ext cx="278954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2400" dirty="0">
                <a:ea typeface="宋体" panose="02010600030101010101" pitchFamily="2" charset="-122"/>
              </a:rPr>
              <a:t>before equalization</a:t>
            </a:r>
          </a:p>
        </p:txBody>
      </p:sp>
      <p:sp>
        <p:nvSpPr>
          <p:cNvPr id="92162" name="Text Box 3"/>
          <p:cNvSpPr txBox="1">
            <a:spLocks noChangeArrowheads="1"/>
          </p:cNvSpPr>
          <p:nvPr/>
        </p:nvSpPr>
        <p:spPr bwMode="auto">
          <a:xfrm>
            <a:off x="7397750" y="5422901"/>
            <a:ext cx="268214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2400" dirty="0">
                <a:ea typeface="宋体" panose="02010600030101010101" pitchFamily="2" charset="-122"/>
              </a:rPr>
              <a:t>after 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equalization</a:t>
            </a:r>
          </a:p>
        </p:txBody>
      </p:sp>
      <p:pic>
        <p:nvPicPr>
          <p:cNvPr id="92164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68" r="6746"/>
          <a:stretch>
            <a:fillRect/>
          </a:stretch>
        </p:blipFill>
        <p:spPr bwMode="auto">
          <a:xfrm>
            <a:off x="6197600" y="1493838"/>
            <a:ext cx="4586288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65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43" r="6381"/>
          <a:stretch>
            <a:fillRect/>
          </a:stretch>
        </p:blipFill>
        <p:spPr bwMode="auto">
          <a:xfrm>
            <a:off x="1566864" y="1481138"/>
            <a:ext cx="4645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Histogram Equalization</a:t>
            </a:r>
            <a:endParaRPr lang="zh-CN" altLang="en-US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60</a:t>
            </a:fld>
            <a:endParaRPr lang="en-US" dirty="0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186" name="Group 5"/>
          <p:cNvGrpSpPr/>
          <p:nvPr/>
        </p:nvGrpSpPr>
        <p:grpSpPr bwMode="auto">
          <a:xfrm>
            <a:off x="2539954" y="956756"/>
            <a:ext cx="7444857" cy="5901244"/>
            <a:chOff x="310" y="0"/>
            <a:chExt cx="5450" cy="4320"/>
          </a:xfrm>
        </p:grpSpPr>
        <p:pic>
          <p:nvPicPr>
            <p:cNvPr id="93187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73" y="0"/>
              <a:ext cx="3987" cy="43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3188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599"/>
            <a:stretch>
              <a:fillRect/>
            </a:stretch>
          </p:blipFill>
          <p:spPr bwMode="auto">
            <a:xfrm>
              <a:off x="310" y="0"/>
              <a:ext cx="1466" cy="43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Histogram Equalization</a:t>
            </a:r>
            <a:endParaRPr lang="zh-CN" altLang="en-US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61</a:t>
            </a:fld>
            <a:endParaRPr 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8454" y="956756"/>
            <a:ext cx="5540266" cy="5958692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09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IE" altLang="zh-CN" dirty="0">
                <a:ea typeface="宋体" panose="02010600030101010101" pitchFamily="2" charset="-122"/>
              </a:rPr>
              <a:t>Equalisation Transformation Function</a:t>
            </a:r>
            <a:endParaRPr lang="en-US" altLang="zh-CN" dirty="0">
              <a:ea typeface="宋体" panose="02010600030101010101" pitchFamily="2" charset="-122"/>
            </a:endParaRPr>
          </a:p>
        </p:txBody>
      </p:sp>
      <p:graphicFrame>
        <p:nvGraphicFramePr>
          <p:cNvPr id="94210" name="Object 3"/>
          <p:cNvGraphicFramePr>
            <a:graphicFrameLocks noGrp="1" noChangeAspect="1"/>
          </p:cNvGraphicFramePr>
          <p:nvPr>
            <p:ph idx="1"/>
          </p:nvPr>
        </p:nvGraphicFramePr>
        <p:xfrm>
          <a:off x="6903720" y="2205990"/>
          <a:ext cx="3429000" cy="2759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365" r:id="rId4" imgW="3427730" imgH="2757170" progId="CorelPhotoPaint.Image.11">
                  <p:embed/>
                </p:oleObj>
              </mc:Choice>
              <mc:Fallback>
                <p:oleObj r:id="rId4" imgW="3427730" imgH="2757170" progId="CorelPhotoPaint.Image.11">
                  <p:embed/>
                  <p:pic>
                    <p:nvPicPr>
                      <p:cNvPr id="0" name="Object 3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03720" y="2205990"/>
                        <a:ext cx="3429000" cy="2759075"/>
                      </a:xfrm>
                      <a:prstGeom prst="rect">
                        <a:avLst/>
                      </a:prstGeom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62</a:t>
            </a:fld>
            <a:endParaRPr lang="en-US" dirty="0"/>
          </a:p>
        </p:txBody>
      </p:sp>
      <p:graphicFrame>
        <p:nvGraphicFramePr>
          <p:cNvPr id="94211" name="Object 7"/>
          <p:cNvGraphicFramePr>
            <a:graphicFrameLocks noGrp="1" noChangeAspect="1"/>
          </p:cNvGraphicFramePr>
          <p:nvPr>
            <p:ph sz="half" idx="4294967295"/>
          </p:nvPr>
        </p:nvGraphicFramePr>
        <p:xfrm>
          <a:off x="1373563" y="1486853"/>
          <a:ext cx="4872038" cy="4957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366" r:id="rId6" imgW="4268470" imgH="4343400" progId="CorelPhotoPaint.Image.11">
                  <p:embed/>
                </p:oleObj>
              </mc:Choice>
              <mc:Fallback>
                <p:oleObj r:id="rId6" imgW="4268470" imgH="4343400" progId="CorelPhotoPaint.Image.11">
                  <p:embed/>
                  <p:pic>
                    <p:nvPicPr>
                      <p:cNvPr id="0" name="Object 7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3563" y="1486853"/>
                        <a:ext cx="4872038" cy="4957762"/>
                      </a:xfrm>
                      <a:prstGeom prst="rect">
                        <a:avLst/>
                      </a:prstGeom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4212" name="AutoShape 8"/>
          <p:cNvSpPr>
            <a:spLocks noChangeArrowheads="1"/>
          </p:cNvSpPr>
          <p:nvPr/>
        </p:nvSpPr>
        <p:spPr bwMode="auto">
          <a:xfrm rot="17211209">
            <a:off x="6818375" y="619260"/>
            <a:ext cx="885825" cy="2073275"/>
          </a:xfrm>
          <a:prstGeom prst="curvedLeftArrow">
            <a:avLst>
              <a:gd name="adj1" fmla="val 39377"/>
              <a:gd name="adj2" fmla="val 96199"/>
              <a:gd name="adj3" fmla="val 43139"/>
            </a:avLst>
          </a:prstGeom>
          <a:solidFill>
            <a:srgbClr val="000080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94213" name="AutoShape 9"/>
          <p:cNvSpPr>
            <a:spLocks noChangeArrowheads="1"/>
          </p:cNvSpPr>
          <p:nvPr/>
        </p:nvSpPr>
        <p:spPr bwMode="auto">
          <a:xfrm rot="13728229" flipH="1" flipV="1">
            <a:off x="6037960" y="4954405"/>
            <a:ext cx="885825" cy="2073275"/>
          </a:xfrm>
          <a:prstGeom prst="curvedLeftArrow">
            <a:avLst>
              <a:gd name="adj1" fmla="val 39377"/>
              <a:gd name="adj2" fmla="val 96199"/>
              <a:gd name="adj3" fmla="val 43139"/>
            </a:avLst>
          </a:prstGeom>
          <a:solidFill>
            <a:srgbClr val="000080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94214" name="Oval 10"/>
          <p:cNvSpPr>
            <a:spLocks noChangeArrowheads="1"/>
          </p:cNvSpPr>
          <p:nvPr/>
        </p:nvSpPr>
        <p:spPr bwMode="auto">
          <a:xfrm>
            <a:off x="5482017" y="1597795"/>
            <a:ext cx="587375" cy="587375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6600"/>
            </a:solidFill>
            <a:round/>
          </a:ln>
        </p:spPr>
        <p:txBody>
          <a:bodyPr wrap="none" lIns="0" tIns="0" rIns="0" bIns="0" anchor="ctr"/>
          <a:lstStyle/>
          <a:p>
            <a:pPr algn="ctr"/>
            <a:r>
              <a:rPr lang="en-IE" altLang="zh-CN" sz="2400" b="1">
                <a:solidFill>
                  <a:srgbClr val="FF6600"/>
                </a:solidFill>
                <a:ea typeface="宋体" panose="02010600030101010101" pitchFamily="2" charset="-122"/>
              </a:rPr>
              <a:t>1</a:t>
            </a:r>
            <a:endParaRPr lang="en-US" altLang="zh-CN" sz="2400" b="1">
              <a:solidFill>
                <a:srgbClr val="FF6600"/>
              </a:solidFill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7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IE" altLang="zh-CN" dirty="0">
                <a:ea typeface="宋体" panose="02010600030101010101" pitchFamily="2" charset="-122"/>
              </a:rPr>
              <a:t>Equalisation Transformation Functions</a:t>
            </a:r>
            <a:endParaRPr lang="en-US" altLang="zh-CN" dirty="0">
              <a:ea typeface="宋体" panose="02010600030101010101" pitchFamily="2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63</a:t>
            </a:fld>
            <a:endParaRPr 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9690" y="1466009"/>
            <a:ext cx="9612630" cy="4890341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8" name="Rectangle 9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>
                <a:ea typeface="宋体" panose="02010600030101010101" pitchFamily="2" charset="-122"/>
              </a:rPr>
              <a:t>Histogram Equalization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64</a:t>
            </a:fld>
            <a:endParaRPr lang="en-US" dirty="0"/>
          </a:p>
        </p:txBody>
      </p:sp>
      <p:pic>
        <p:nvPicPr>
          <p:cNvPr id="98306" name="Picture 4"/>
          <p:cNvPicPr>
            <a:picLocks noGrp="1" noChangeAspect="1" noChangeArrowheads="1"/>
          </p:cNvPicPr>
          <p:nvPr>
            <p:ph sz="half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824115" y="1606624"/>
            <a:ext cx="3228975" cy="3937000"/>
          </a:xfrm>
        </p:spPr>
      </p:pic>
      <p:sp>
        <p:nvSpPr>
          <p:cNvPr id="98307" name="Text Box 7"/>
          <p:cNvSpPr txBox="1">
            <a:spLocks noChangeArrowheads="1"/>
          </p:cNvSpPr>
          <p:nvPr/>
        </p:nvSpPr>
        <p:spPr bwMode="auto">
          <a:xfrm>
            <a:off x="3533776" y="5751513"/>
            <a:ext cx="57959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Before</a:t>
            </a:r>
            <a:r>
              <a:rPr lang="en-US" altLang="zh-CN" sz="2400" dirty="0">
                <a:ea typeface="宋体" panose="02010600030101010101" pitchFamily="2" charset="-122"/>
              </a:rPr>
              <a:t>                                           After</a:t>
            </a:r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8700" y="2106466"/>
            <a:ext cx="3229268" cy="3229268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2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IE" altLang="zh-CN">
                <a:ea typeface="宋体" panose="02010600030101010101" pitchFamily="2" charset="-122"/>
              </a:rPr>
              <a:t>Summary</a:t>
            </a:r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6349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>
              <a:lnSpc>
                <a:spcPct val="200000"/>
              </a:lnSpc>
              <a:defRPr/>
            </a:pPr>
            <a:r>
              <a:rPr lang="en-IE" altLang="zh-CN" dirty="0">
                <a:ea typeface="宋体" panose="02010600030101010101" pitchFamily="2" charset="-122"/>
              </a:rPr>
              <a:t>We have looked at:</a:t>
            </a:r>
          </a:p>
          <a:p>
            <a:pPr marL="446405" indent="-446405" eaLnBrk="1" hangingPunct="1">
              <a:lnSpc>
                <a:spcPct val="200000"/>
              </a:lnSpc>
              <a:buFont typeface="Wingdings" panose="05000000000000000000" pitchFamily="2" charset="2"/>
              <a:buChar char="u"/>
              <a:defRPr/>
            </a:pPr>
            <a:r>
              <a:rPr lang="en-IE" altLang="zh-CN" dirty="0">
                <a:ea typeface="宋体" panose="02010600030101010101" pitchFamily="2" charset="-122"/>
              </a:rPr>
              <a:t>Different kinds of point processing image enhancement</a:t>
            </a:r>
          </a:p>
          <a:p>
            <a:pPr marL="446405" indent="-446405" eaLnBrk="1" hangingPunct="1">
              <a:lnSpc>
                <a:spcPct val="200000"/>
              </a:lnSpc>
              <a:buFont typeface="Wingdings" panose="05000000000000000000" pitchFamily="2" charset="2"/>
              <a:buChar char="u"/>
              <a:defRPr/>
            </a:pPr>
            <a:r>
              <a:rPr lang="en-IE" altLang="zh-CN" dirty="0">
                <a:ea typeface="宋体" panose="02010600030101010101" pitchFamily="2" charset="-122"/>
              </a:rPr>
              <a:t>Histogram processing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65</a:t>
            </a:fld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IE" altLang="zh-CN">
                <a:ea typeface="宋体" panose="02010600030101010101" pitchFamily="2" charset="-122"/>
              </a:rPr>
              <a:t>Basic Spatial Domain Image Enhancement</a:t>
            </a:r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19718" name="Rectangle 265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>
              <a:lnSpc>
                <a:spcPct val="150000"/>
              </a:lnSpc>
            </a:pPr>
            <a:r>
              <a:rPr lang="en-IE" altLang="zh-CN" dirty="0">
                <a:ea typeface="宋体" panose="02010600030101010101" pitchFamily="2" charset="-122"/>
              </a:rPr>
              <a:t>Most spatial domain enhancement operations can be reduced to the form</a:t>
            </a:r>
          </a:p>
          <a:p>
            <a:pPr marL="0" indent="0" eaLnBrk="1" hangingPunct="1">
              <a:lnSpc>
                <a:spcPct val="150000"/>
              </a:lnSpc>
            </a:pPr>
            <a:r>
              <a:rPr lang="en-IE" altLang="zh-CN" i="1" dirty="0">
                <a:latin typeface="Times New Roman" panose="02020603050405020304" pitchFamily="18" charset="0"/>
                <a:ea typeface="宋体" panose="02010600030101010101" pitchFamily="2" charset="-122"/>
              </a:rPr>
              <a:t>g </a:t>
            </a:r>
            <a:r>
              <a:rPr lang="en-IE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(</a:t>
            </a:r>
            <a:r>
              <a:rPr lang="en-IE" altLang="zh-CN" i="1" dirty="0">
                <a:latin typeface="Times New Roman" panose="02020603050405020304" pitchFamily="18" charset="0"/>
                <a:ea typeface="宋体" panose="02010600030101010101" pitchFamily="2" charset="-122"/>
              </a:rPr>
              <a:t>x</a:t>
            </a:r>
            <a:r>
              <a:rPr lang="en-IE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,</a:t>
            </a:r>
            <a:r>
              <a:rPr lang="en-IE" altLang="zh-CN" i="1" dirty="0">
                <a:latin typeface="Times New Roman" panose="02020603050405020304" pitchFamily="18" charset="0"/>
                <a:ea typeface="宋体" panose="02010600030101010101" pitchFamily="2" charset="-122"/>
              </a:rPr>
              <a:t> y</a:t>
            </a:r>
            <a:r>
              <a:rPr lang="en-IE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) </a:t>
            </a:r>
            <a:r>
              <a:rPr lang="en-IE" altLang="zh-CN" i="1" dirty="0">
                <a:latin typeface="Times New Roman" panose="02020603050405020304" pitchFamily="18" charset="0"/>
                <a:ea typeface="宋体" panose="02010600030101010101" pitchFamily="2" charset="-122"/>
              </a:rPr>
              <a:t>= T</a:t>
            </a:r>
            <a:r>
              <a:rPr lang="en-IE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[</a:t>
            </a:r>
            <a:r>
              <a:rPr lang="en-IE" altLang="zh-CN" i="1" dirty="0">
                <a:latin typeface="Times New Roman" panose="02020603050405020304" pitchFamily="18" charset="0"/>
                <a:ea typeface="宋体" panose="02010600030101010101" pitchFamily="2" charset="-122"/>
              </a:rPr>
              <a:t> f </a:t>
            </a:r>
            <a:r>
              <a:rPr lang="en-IE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(</a:t>
            </a:r>
            <a:r>
              <a:rPr lang="en-IE" altLang="zh-CN" i="1" dirty="0">
                <a:latin typeface="Times New Roman" panose="02020603050405020304" pitchFamily="18" charset="0"/>
                <a:ea typeface="宋体" panose="02010600030101010101" pitchFamily="2" charset="-122"/>
              </a:rPr>
              <a:t>x</a:t>
            </a:r>
            <a:r>
              <a:rPr lang="en-IE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,</a:t>
            </a:r>
            <a:r>
              <a:rPr lang="en-IE" altLang="zh-CN" i="1" dirty="0">
                <a:latin typeface="Times New Roman" panose="02020603050405020304" pitchFamily="18" charset="0"/>
                <a:ea typeface="宋体" panose="02010600030101010101" pitchFamily="2" charset="-122"/>
              </a:rPr>
              <a:t> y</a:t>
            </a:r>
            <a:r>
              <a:rPr lang="en-IE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)]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7</a:t>
            </a:fld>
            <a:endParaRPr lang="en-US" dirty="0"/>
          </a:p>
        </p:txBody>
      </p:sp>
      <p:grpSp>
        <p:nvGrpSpPr>
          <p:cNvPr id="19458" name="Group 266"/>
          <p:cNvGrpSpPr/>
          <p:nvPr/>
        </p:nvGrpSpPr>
        <p:grpSpPr bwMode="auto">
          <a:xfrm>
            <a:off x="6928915" y="2077085"/>
            <a:ext cx="4743450" cy="4108450"/>
            <a:chOff x="2723" y="1106"/>
            <a:chExt cx="2988" cy="2588"/>
          </a:xfrm>
        </p:grpSpPr>
        <p:grpSp>
          <p:nvGrpSpPr>
            <p:cNvPr id="19459" name="Group 244"/>
            <p:cNvGrpSpPr/>
            <p:nvPr/>
          </p:nvGrpSpPr>
          <p:grpSpPr bwMode="auto">
            <a:xfrm>
              <a:off x="3053" y="1338"/>
              <a:ext cx="2284" cy="2132"/>
              <a:chOff x="2824" y="1419"/>
              <a:chExt cx="2284" cy="2132"/>
            </a:xfrm>
          </p:grpSpPr>
          <p:sp>
            <p:nvSpPr>
              <p:cNvPr id="19460" name="Rectangle 4"/>
              <p:cNvSpPr>
                <a:spLocks noChangeArrowheads="1"/>
              </p:cNvSpPr>
              <p:nvPr/>
            </p:nvSpPr>
            <p:spPr bwMode="auto">
              <a:xfrm>
                <a:off x="2824" y="1419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/>
                <a:endParaRPr lang="en-GB" altLang="zh-CN">
                  <a:ea typeface="宋体" panose="02010600030101010101" pitchFamily="2" charset="-122"/>
                </a:endParaRPr>
              </a:p>
            </p:txBody>
          </p:sp>
          <p:sp>
            <p:nvSpPr>
              <p:cNvPr id="19461" name="Rectangle 5"/>
              <p:cNvSpPr>
                <a:spLocks noChangeArrowheads="1"/>
              </p:cNvSpPr>
              <p:nvPr/>
            </p:nvSpPr>
            <p:spPr bwMode="auto">
              <a:xfrm>
                <a:off x="2968" y="1419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/>
                <a:endParaRPr lang="en-GB" altLang="zh-CN">
                  <a:ea typeface="宋体" panose="02010600030101010101" pitchFamily="2" charset="-122"/>
                </a:endParaRPr>
              </a:p>
            </p:txBody>
          </p:sp>
          <p:sp>
            <p:nvSpPr>
              <p:cNvPr id="19462" name="Rectangle 6"/>
              <p:cNvSpPr>
                <a:spLocks noChangeArrowheads="1"/>
              </p:cNvSpPr>
              <p:nvPr/>
            </p:nvSpPr>
            <p:spPr bwMode="auto">
              <a:xfrm>
                <a:off x="3112" y="1419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/>
                <a:endParaRPr lang="en-GB" altLang="zh-CN">
                  <a:ea typeface="宋体" panose="02010600030101010101" pitchFamily="2" charset="-122"/>
                </a:endParaRPr>
              </a:p>
            </p:txBody>
          </p:sp>
          <p:sp>
            <p:nvSpPr>
              <p:cNvPr id="19463" name="Rectangle 7"/>
              <p:cNvSpPr>
                <a:spLocks noChangeArrowheads="1"/>
              </p:cNvSpPr>
              <p:nvPr/>
            </p:nvSpPr>
            <p:spPr bwMode="auto">
              <a:xfrm>
                <a:off x="3256" y="1419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/>
                <a:endParaRPr lang="en-GB" altLang="zh-CN">
                  <a:ea typeface="宋体" panose="02010600030101010101" pitchFamily="2" charset="-122"/>
                </a:endParaRPr>
              </a:p>
            </p:txBody>
          </p:sp>
          <p:sp>
            <p:nvSpPr>
              <p:cNvPr id="19464" name="Rectangle 8"/>
              <p:cNvSpPr>
                <a:spLocks noChangeArrowheads="1"/>
              </p:cNvSpPr>
              <p:nvPr/>
            </p:nvSpPr>
            <p:spPr bwMode="auto">
              <a:xfrm>
                <a:off x="3400" y="1419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/>
                <a:endParaRPr lang="en-GB" altLang="zh-CN">
                  <a:ea typeface="宋体" panose="02010600030101010101" pitchFamily="2" charset="-122"/>
                </a:endParaRPr>
              </a:p>
            </p:txBody>
          </p:sp>
          <p:sp>
            <p:nvSpPr>
              <p:cNvPr id="19465" name="Rectangle 9"/>
              <p:cNvSpPr>
                <a:spLocks noChangeArrowheads="1"/>
              </p:cNvSpPr>
              <p:nvPr/>
            </p:nvSpPr>
            <p:spPr bwMode="auto">
              <a:xfrm>
                <a:off x="3539" y="1419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/>
                <a:endParaRPr lang="en-GB" altLang="zh-CN">
                  <a:ea typeface="宋体" panose="02010600030101010101" pitchFamily="2" charset="-122"/>
                </a:endParaRPr>
              </a:p>
            </p:txBody>
          </p:sp>
          <p:sp>
            <p:nvSpPr>
              <p:cNvPr id="19466" name="Rectangle 10"/>
              <p:cNvSpPr>
                <a:spLocks noChangeArrowheads="1"/>
              </p:cNvSpPr>
              <p:nvPr/>
            </p:nvSpPr>
            <p:spPr bwMode="auto">
              <a:xfrm>
                <a:off x="3683" y="1419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/>
                <a:endParaRPr lang="en-GB" altLang="zh-CN">
                  <a:ea typeface="宋体" panose="02010600030101010101" pitchFamily="2" charset="-122"/>
                </a:endParaRPr>
              </a:p>
            </p:txBody>
          </p:sp>
          <p:sp>
            <p:nvSpPr>
              <p:cNvPr id="19467" name="Rectangle 11"/>
              <p:cNvSpPr>
                <a:spLocks noChangeArrowheads="1"/>
              </p:cNvSpPr>
              <p:nvPr/>
            </p:nvSpPr>
            <p:spPr bwMode="auto">
              <a:xfrm>
                <a:off x="3827" y="1419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/>
                <a:endParaRPr lang="en-GB" altLang="zh-CN">
                  <a:ea typeface="宋体" panose="02010600030101010101" pitchFamily="2" charset="-122"/>
                </a:endParaRPr>
              </a:p>
            </p:txBody>
          </p:sp>
          <p:sp>
            <p:nvSpPr>
              <p:cNvPr id="19468" name="Rectangle 12"/>
              <p:cNvSpPr>
                <a:spLocks noChangeArrowheads="1"/>
              </p:cNvSpPr>
              <p:nvPr/>
            </p:nvSpPr>
            <p:spPr bwMode="auto">
              <a:xfrm>
                <a:off x="3971" y="1419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/>
                <a:endParaRPr lang="en-GB" altLang="zh-CN">
                  <a:ea typeface="宋体" panose="02010600030101010101" pitchFamily="2" charset="-122"/>
                </a:endParaRPr>
              </a:p>
            </p:txBody>
          </p:sp>
          <p:sp>
            <p:nvSpPr>
              <p:cNvPr id="19469" name="Rectangle 13"/>
              <p:cNvSpPr>
                <a:spLocks noChangeArrowheads="1"/>
              </p:cNvSpPr>
              <p:nvPr/>
            </p:nvSpPr>
            <p:spPr bwMode="auto">
              <a:xfrm>
                <a:off x="4110" y="1419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/>
                <a:endParaRPr lang="en-GB" altLang="zh-CN">
                  <a:ea typeface="宋体" panose="02010600030101010101" pitchFamily="2" charset="-122"/>
                </a:endParaRPr>
              </a:p>
            </p:txBody>
          </p:sp>
          <p:sp>
            <p:nvSpPr>
              <p:cNvPr id="19470" name="Rectangle 14"/>
              <p:cNvSpPr>
                <a:spLocks noChangeArrowheads="1"/>
              </p:cNvSpPr>
              <p:nvPr/>
            </p:nvSpPr>
            <p:spPr bwMode="auto">
              <a:xfrm>
                <a:off x="2824" y="1561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/>
                <a:endParaRPr lang="en-GB" altLang="zh-CN">
                  <a:ea typeface="宋体" panose="02010600030101010101" pitchFamily="2" charset="-122"/>
                </a:endParaRPr>
              </a:p>
            </p:txBody>
          </p:sp>
          <p:sp>
            <p:nvSpPr>
              <p:cNvPr id="19471" name="Rectangle 15"/>
              <p:cNvSpPr>
                <a:spLocks noChangeArrowheads="1"/>
              </p:cNvSpPr>
              <p:nvPr/>
            </p:nvSpPr>
            <p:spPr bwMode="auto">
              <a:xfrm>
                <a:off x="2968" y="1561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/>
                <a:endParaRPr lang="en-GB" altLang="zh-CN">
                  <a:ea typeface="宋体" panose="02010600030101010101" pitchFamily="2" charset="-122"/>
                </a:endParaRPr>
              </a:p>
            </p:txBody>
          </p:sp>
          <p:sp>
            <p:nvSpPr>
              <p:cNvPr id="19472" name="Rectangle 16"/>
              <p:cNvSpPr>
                <a:spLocks noChangeArrowheads="1"/>
              </p:cNvSpPr>
              <p:nvPr/>
            </p:nvSpPr>
            <p:spPr bwMode="auto">
              <a:xfrm>
                <a:off x="3112" y="1561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/>
                <a:endParaRPr lang="en-GB" altLang="zh-CN">
                  <a:ea typeface="宋体" panose="02010600030101010101" pitchFamily="2" charset="-122"/>
                </a:endParaRPr>
              </a:p>
            </p:txBody>
          </p:sp>
          <p:sp>
            <p:nvSpPr>
              <p:cNvPr id="19473" name="Rectangle 17"/>
              <p:cNvSpPr>
                <a:spLocks noChangeArrowheads="1"/>
              </p:cNvSpPr>
              <p:nvPr/>
            </p:nvSpPr>
            <p:spPr bwMode="auto">
              <a:xfrm>
                <a:off x="3256" y="1561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/>
                <a:endParaRPr lang="en-GB" altLang="zh-CN">
                  <a:ea typeface="宋体" panose="02010600030101010101" pitchFamily="2" charset="-122"/>
                </a:endParaRPr>
              </a:p>
            </p:txBody>
          </p:sp>
          <p:sp>
            <p:nvSpPr>
              <p:cNvPr id="19474" name="Rectangle 18"/>
              <p:cNvSpPr>
                <a:spLocks noChangeArrowheads="1"/>
              </p:cNvSpPr>
              <p:nvPr/>
            </p:nvSpPr>
            <p:spPr bwMode="auto">
              <a:xfrm>
                <a:off x="3400" y="1561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/>
                <a:endParaRPr lang="en-GB" altLang="zh-CN">
                  <a:ea typeface="宋体" panose="02010600030101010101" pitchFamily="2" charset="-122"/>
                </a:endParaRPr>
              </a:p>
            </p:txBody>
          </p:sp>
          <p:sp>
            <p:nvSpPr>
              <p:cNvPr id="19475" name="Rectangle 19"/>
              <p:cNvSpPr>
                <a:spLocks noChangeArrowheads="1"/>
              </p:cNvSpPr>
              <p:nvPr/>
            </p:nvSpPr>
            <p:spPr bwMode="auto">
              <a:xfrm>
                <a:off x="3539" y="1561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/>
                <a:endParaRPr lang="en-GB" altLang="zh-CN">
                  <a:ea typeface="宋体" panose="02010600030101010101" pitchFamily="2" charset="-122"/>
                </a:endParaRPr>
              </a:p>
            </p:txBody>
          </p:sp>
          <p:sp>
            <p:nvSpPr>
              <p:cNvPr id="19476" name="Rectangle 20"/>
              <p:cNvSpPr>
                <a:spLocks noChangeArrowheads="1"/>
              </p:cNvSpPr>
              <p:nvPr/>
            </p:nvSpPr>
            <p:spPr bwMode="auto">
              <a:xfrm>
                <a:off x="3683" y="1561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/>
                <a:endParaRPr lang="en-GB" altLang="zh-CN">
                  <a:ea typeface="宋体" panose="02010600030101010101" pitchFamily="2" charset="-122"/>
                </a:endParaRPr>
              </a:p>
            </p:txBody>
          </p:sp>
          <p:sp>
            <p:nvSpPr>
              <p:cNvPr id="19477" name="Rectangle 21"/>
              <p:cNvSpPr>
                <a:spLocks noChangeArrowheads="1"/>
              </p:cNvSpPr>
              <p:nvPr/>
            </p:nvSpPr>
            <p:spPr bwMode="auto">
              <a:xfrm>
                <a:off x="3827" y="1561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/>
                <a:endParaRPr lang="en-GB" altLang="zh-CN">
                  <a:ea typeface="宋体" panose="02010600030101010101" pitchFamily="2" charset="-122"/>
                </a:endParaRPr>
              </a:p>
            </p:txBody>
          </p:sp>
          <p:sp>
            <p:nvSpPr>
              <p:cNvPr id="19478" name="Rectangle 22"/>
              <p:cNvSpPr>
                <a:spLocks noChangeArrowheads="1"/>
              </p:cNvSpPr>
              <p:nvPr/>
            </p:nvSpPr>
            <p:spPr bwMode="auto">
              <a:xfrm>
                <a:off x="3971" y="1561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/>
                <a:endParaRPr lang="en-GB" altLang="zh-CN">
                  <a:ea typeface="宋体" panose="02010600030101010101" pitchFamily="2" charset="-122"/>
                </a:endParaRPr>
              </a:p>
            </p:txBody>
          </p:sp>
          <p:sp>
            <p:nvSpPr>
              <p:cNvPr id="19479" name="Rectangle 23"/>
              <p:cNvSpPr>
                <a:spLocks noChangeArrowheads="1"/>
              </p:cNvSpPr>
              <p:nvPr/>
            </p:nvSpPr>
            <p:spPr bwMode="auto">
              <a:xfrm>
                <a:off x="4110" y="1561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/>
                <a:endParaRPr lang="en-GB" altLang="zh-CN">
                  <a:ea typeface="宋体" panose="02010600030101010101" pitchFamily="2" charset="-122"/>
                </a:endParaRPr>
              </a:p>
            </p:txBody>
          </p:sp>
          <p:sp>
            <p:nvSpPr>
              <p:cNvPr id="19480" name="Rectangle 24"/>
              <p:cNvSpPr>
                <a:spLocks noChangeArrowheads="1"/>
              </p:cNvSpPr>
              <p:nvPr/>
            </p:nvSpPr>
            <p:spPr bwMode="auto">
              <a:xfrm>
                <a:off x="2824" y="1705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/>
                <a:endParaRPr lang="en-GB" altLang="zh-CN">
                  <a:ea typeface="宋体" panose="02010600030101010101" pitchFamily="2" charset="-122"/>
                </a:endParaRPr>
              </a:p>
            </p:txBody>
          </p:sp>
          <p:sp>
            <p:nvSpPr>
              <p:cNvPr id="19481" name="Rectangle 25"/>
              <p:cNvSpPr>
                <a:spLocks noChangeArrowheads="1"/>
              </p:cNvSpPr>
              <p:nvPr/>
            </p:nvSpPr>
            <p:spPr bwMode="auto">
              <a:xfrm>
                <a:off x="2968" y="1705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/>
                <a:endParaRPr lang="en-GB" altLang="zh-CN">
                  <a:ea typeface="宋体" panose="02010600030101010101" pitchFamily="2" charset="-122"/>
                </a:endParaRPr>
              </a:p>
            </p:txBody>
          </p:sp>
          <p:sp>
            <p:nvSpPr>
              <p:cNvPr id="19482" name="Rectangle 26"/>
              <p:cNvSpPr>
                <a:spLocks noChangeArrowheads="1"/>
              </p:cNvSpPr>
              <p:nvPr/>
            </p:nvSpPr>
            <p:spPr bwMode="auto">
              <a:xfrm>
                <a:off x="3112" y="1705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/>
                <a:endParaRPr lang="en-GB" altLang="zh-CN">
                  <a:ea typeface="宋体" panose="02010600030101010101" pitchFamily="2" charset="-122"/>
                </a:endParaRPr>
              </a:p>
            </p:txBody>
          </p:sp>
          <p:sp>
            <p:nvSpPr>
              <p:cNvPr id="19483" name="Rectangle 27"/>
              <p:cNvSpPr>
                <a:spLocks noChangeArrowheads="1"/>
              </p:cNvSpPr>
              <p:nvPr/>
            </p:nvSpPr>
            <p:spPr bwMode="auto">
              <a:xfrm>
                <a:off x="3256" y="1705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/>
                <a:endParaRPr lang="en-GB" altLang="zh-CN">
                  <a:ea typeface="宋体" panose="02010600030101010101" pitchFamily="2" charset="-122"/>
                </a:endParaRPr>
              </a:p>
            </p:txBody>
          </p:sp>
          <p:sp>
            <p:nvSpPr>
              <p:cNvPr id="19484" name="Rectangle 28"/>
              <p:cNvSpPr>
                <a:spLocks noChangeArrowheads="1"/>
              </p:cNvSpPr>
              <p:nvPr/>
            </p:nvSpPr>
            <p:spPr bwMode="auto">
              <a:xfrm>
                <a:off x="3400" y="1705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/>
                <a:endParaRPr lang="en-GB" altLang="zh-CN">
                  <a:ea typeface="宋体" panose="02010600030101010101" pitchFamily="2" charset="-122"/>
                </a:endParaRPr>
              </a:p>
            </p:txBody>
          </p:sp>
          <p:sp>
            <p:nvSpPr>
              <p:cNvPr id="19485" name="Rectangle 29"/>
              <p:cNvSpPr>
                <a:spLocks noChangeArrowheads="1"/>
              </p:cNvSpPr>
              <p:nvPr/>
            </p:nvSpPr>
            <p:spPr bwMode="auto">
              <a:xfrm>
                <a:off x="3539" y="1705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/>
                <a:endParaRPr lang="en-GB" altLang="zh-CN">
                  <a:ea typeface="宋体" panose="02010600030101010101" pitchFamily="2" charset="-122"/>
                </a:endParaRPr>
              </a:p>
            </p:txBody>
          </p:sp>
          <p:sp>
            <p:nvSpPr>
              <p:cNvPr id="19486" name="Rectangle 30"/>
              <p:cNvSpPr>
                <a:spLocks noChangeArrowheads="1"/>
              </p:cNvSpPr>
              <p:nvPr/>
            </p:nvSpPr>
            <p:spPr bwMode="auto">
              <a:xfrm>
                <a:off x="3683" y="1705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/>
                <a:endParaRPr lang="en-GB" altLang="zh-CN">
                  <a:ea typeface="宋体" panose="02010600030101010101" pitchFamily="2" charset="-122"/>
                </a:endParaRPr>
              </a:p>
            </p:txBody>
          </p:sp>
          <p:sp>
            <p:nvSpPr>
              <p:cNvPr id="19487" name="Rectangle 31"/>
              <p:cNvSpPr>
                <a:spLocks noChangeArrowheads="1"/>
              </p:cNvSpPr>
              <p:nvPr/>
            </p:nvSpPr>
            <p:spPr bwMode="auto">
              <a:xfrm>
                <a:off x="3827" y="1705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/>
                <a:endParaRPr lang="en-GB" altLang="zh-CN">
                  <a:ea typeface="宋体" panose="02010600030101010101" pitchFamily="2" charset="-122"/>
                </a:endParaRPr>
              </a:p>
            </p:txBody>
          </p:sp>
          <p:sp>
            <p:nvSpPr>
              <p:cNvPr id="19488" name="Rectangle 32"/>
              <p:cNvSpPr>
                <a:spLocks noChangeArrowheads="1"/>
              </p:cNvSpPr>
              <p:nvPr/>
            </p:nvSpPr>
            <p:spPr bwMode="auto">
              <a:xfrm>
                <a:off x="3971" y="1705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/>
                <a:endParaRPr lang="en-GB" altLang="zh-CN">
                  <a:ea typeface="宋体" panose="02010600030101010101" pitchFamily="2" charset="-122"/>
                </a:endParaRPr>
              </a:p>
            </p:txBody>
          </p:sp>
          <p:sp>
            <p:nvSpPr>
              <p:cNvPr id="19489" name="Rectangle 33"/>
              <p:cNvSpPr>
                <a:spLocks noChangeArrowheads="1"/>
              </p:cNvSpPr>
              <p:nvPr/>
            </p:nvSpPr>
            <p:spPr bwMode="auto">
              <a:xfrm>
                <a:off x="4110" y="1705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/>
                <a:endParaRPr lang="en-GB" altLang="zh-CN">
                  <a:ea typeface="宋体" panose="02010600030101010101" pitchFamily="2" charset="-122"/>
                </a:endParaRPr>
              </a:p>
            </p:txBody>
          </p:sp>
          <p:sp>
            <p:nvSpPr>
              <p:cNvPr id="19490" name="Rectangle 34"/>
              <p:cNvSpPr>
                <a:spLocks noChangeArrowheads="1"/>
              </p:cNvSpPr>
              <p:nvPr/>
            </p:nvSpPr>
            <p:spPr bwMode="auto">
              <a:xfrm>
                <a:off x="2824" y="1847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/>
                <a:endParaRPr lang="en-GB" altLang="zh-CN">
                  <a:ea typeface="宋体" panose="02010600030101010101" pitchFamily="2" charset="-122"/>
                </a:endParaRPr>
              </a:p>
            </p:txBody>
          </p:sp>
          <p:sp>
            <p:nvSpPr>
              <p:cNvPr id="19491" name="Rectangle 35"/>
              <p:cNvSpPr>
                <a:spLocks noChangeArrowheads="1"/>
              </p:cNvSpPr>
              <p:nvPr/>
            </p:nvSpPr>
            <p:spPr bwMode="auto">
              <a:xfrm>
                <a:off x="2968" y="1847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/>
                <a:endParaRPr lang="en-GB" altLang="zh-CN">
                  <a:ea typeface="宋体" panose="02010600030101010101" pitchFamily="2" charset="-122"/>
                </a:endParaRPr>
              </a:p>
            </p:txBody>
          </p:sp>
          <p:sp>
            <p:nvSpPr>
              <p:cNvPr id="19492" name="Rectangle 36"/>
              <p:cNvSpPr>
                <a:spLocks noChangeArrowheads="1"/>
              </p:cNvSpPr>
              <p:nvPr/>
            </p:nvSpPr>
            <p:spPr bwMode="auto">
              <a:xfrm>
                <a:off x="3112" y="1847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/>
                <a:endParaRPr lang="en-GB" altLang="zh-CN">
                  <a:ea typeface="宋体" panose="02010600030101010101" pitchFamily="2" charset="-122"/>
                </a:endParaRPr>
              </a:p>
            </p:txBody>
          </p:sp>
          <p:sp>
            <p:nvSpPr>
              <p:cNvPr id="19493" name="Rectangle 37"/>
              <p:cNvSpPr>
                <a:spLocks noChangeArrowheads="1"/>
              </p:cNvSpPr>
              <p:nvPr/>
            </p:nvSpPr>
            <p:spPr bwMode="auto">
              <a:xfrm>
                <a:off x="3256" y="1847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/>
                <a:endParaRPr lang="en-GB" altLang="zh-CN">
                  <a:ea typeface="宋体" panose="02010600030101010101" pitchFamily="2" charset="-122"/>
                </a:endParaRPr>
              </a:p>
            </p:txBody>
          </p:sp>
          <p:sp>
            <p:nvSpPr>
              <p:cNvPr id="19494" name="Rectangle 38"/>
              <p:cNvSpPr>
                <a:spLocks noChangeArrowheads="1"/>
              </p:cNvSpPr>
              <p:nvPr/>
            </p:nvSpPr>
            <p:spPr bwMode="auto">
              <a:xfrm>
                <a:off x="3400" y="1847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/>
                <a:endParaRPr lang="en-GB" altLang="zh-CN">
                  <a:ea typeface="宋体" panose="02010600030101010101" pitchFamily="2" charset="-122"/>
                </a:endParaRPr>
              </a:p>
            </p:txBody>
          </p:sp>
          <p:sp>
            <p:nvSpPr>
              <p:cNvPr id="19495" name="Rectangle 39"/>
              <p:cNvSpPr>
                <a:spLocks noChangeArrowheads="1"/>
              </p:cNvSpPr>
              <p:nvPr/>
            </p:nvSpPr>
            <p:spPr bwMode="auto">
              <a:xfrm>
                <a:off x="3539" y="1847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/>
                <a:endParaRPr lang="en-GB" altLang="zh-CN">
                  <a:ea typeface="宋体" panose="02010600030101010101" pitchFamily="2" charset="-122"/>
                </a:endParaRPr>
              </a:p>
            </p:txBody>
          </p:sp>
          <p:sp>
            <p:nvSpPr>
              <p:cNvPr id="19496" name="Rectangle 40"/>
              <p:cNvSpPr>
                <a:spLocks noChangeArrowheads="1"/>
              </p:cNvSpPr>
              <p:nvPr/>
            </p:nvSpPr>
            <p:spPr bwMode="auto">
              <a:xfrm>
                <a:off x="3683" y="1847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/>
                <a:endParaRPr lang="en-GB" altLang="zh-CN">
                  <a:ea typeface="宋体" panose="02010600030101010101" pitchFamily="2" charset="-122"/>
                </a:endParaRPr>
              </a:p>
            </p:txBody>
          </p:sp>
          <p:sp>
            <p:nvSpPr>
              <p:cNvPr id="19497" name="Rectangle 41"/>
              <p:cNvSpPr>
                <a:spLocks noChangeArrowheads="1"/>
              </p:cNvSpPr>
              <p:nvPr/>
            </p:nvSpPr>
            <p:spPr bwMode="auto">
              <a:xfrm>
                <a:off x="3827" y="1847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/>
                <a:endParaRPr lang="en-GB" altLang="zh-CN">
                  <a:ea typeface="宋体" panose="02010600030101010101" pitchFamily="2" charset="-122"/>
                </a:endParaRPr>
              </a:p>
            </p:txBody>
          </p:sp>
          <p:sp>
            <p:nvSpPr>
              <p:cNvPr id="19498" name="Rectangle 42"/>
              <p:cNvSpPr>
                <a:spLocks noChangeArrowheads="1"/>
              </p:cNvSpPr>
              <p:nvPr/>
            </p:nvSpPr>
            <p:spPr bwMode="auto">
              <a:xfrm>
                <a:off x="3971" y="1847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/>
                <a:endParaRPr lang="en-GB" altLang="zh-CN">
                  <a:ea typeface="宋体" panose="02010600030101010101" pitchFamily="2" charset="-122"/>
                </a:endParaRPr>
              </a:p>
            </p:txBody>
          </p:sp>
          <p:sp>
            <p:nvSpPr>
              <p:cNvPr id="19499" name="Rectangle 43"/>
              <p:cNvSpPr>
                <a:spLocks noChangeArrowheads="1"/>
              </p:cNvSpPr>
              <p:nvPr/>
            </p:nvSpPr>
            <p:spPr bwMode="auto">
              <a:xfrm>
                <a:off x="4110" y="1847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/>
                <a:endParaRPr lang="en-GB" altLang="zh-CN">
                  <a:ea typeface="宋体" panose="02010600030101010101" pitchFamily="2" charset="-122"/>
                </a:endParaRPr>
              </a:p>
            </p:txBody>
          </p:sp>
          <p:sp>
            <p:nvSpPr>
              <p:cNvPr id="19500" name="Rectangle 44"/>
              <p:cNvSpPr>
                <a:spLocks noChangeArrowheads="1"/>
              </p:cNvSpPr>
              <p:nvPr/>
            </p:nvSpPr>
            <p:spPr bwMode="auto">
              <a:xfrm>
                <a:off x="2824" y="1984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/>
                <a:endParaRPr lang="en-GB" altLang="zh-CN">
                  <a:ea typeface="宋体" panose="02010600030101010101" pitchFamily="2" charset="-122"/>
                </a:endParaRPr>
              </a:p>
            </p:txBody>
          </p:sp>
          <p:sp>
            <p:nvSpPr>
              <p:cNvPr id="19501" name="Rectangle 45"/>
              <p:cNvSpPr>
                <a:spLocks noChangeArrowheads="1"/>
              </p:cNvSpPr>
              <p:nvPr/>
            </p:nvSpPr>
            <p:spPr bwMode="auto">
              <a:xfrm>
                <a:off x="2968" y="1984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/>
                <a:endParaRPr lang="en-GB" altLang="zh-CN">
                  <a:ea typeface="宋体" panose="02010600030101010101" pitchFamily="2" charset="-122"/>
                </a:endParaRPr>
              </a:p>
            </p:txBody>
          </p:sp>
          <p:sp>
            <p:nvSpPr>
              <p:cNvPr id="19502" name="Rectangle 46"/>
              <p:cNvSpPr>
                <a:spLocks noChangeArrowheads="1"/>
              </p:cNvSpPr>
              <p:nvPr/>
            </p:nvSpPr>
            <p:spPr bwMode="auto">
              <a:xfrm>
                <a:off x="3112" y="1984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/>
                <a:endParaRPr lang="en-GB" altLang="zh-CN">
                  <a:ea typeface="宋体" panose="02010600030101010101" pitchFamily="2" charset="-122"/>
                </a:endParaRPr>
              </a:p>
            </p:txBody>
          </p:sp>
          <p:sp>
            <p:nvSpPr>
              <p:cNvPr id="19503" name="Rectangle 47"/>
              <p:cNvSpPr>
                <a:spLocks noChangeArrowheads="1"/>
              </p:cNvSpPr>
              <p:nvPr/>
            </p:nvSpPr>
            <p:spPr bwMode="auto">
              <a:xfrm>
                <a:off x="3256" y="1984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/>
                <a:endParaRPr lang="en-GB" altLang="zh-CN">
                  <a:ea typeface="宋体" panose="02010600030101010101" pitchFamily="2" charset="-122"/>
                </a:endParaRPr>
              </a:p>
            </p:txBody>
          </p:sp>
          <p:sp>
            <p:nvSpPr>
              <p:cNvPr id="19504" name="Rectangle 48"/>
              <p:cNvSpPr>
                <a:spLocks noChangeArrowheads="1"/>
              </p:cNvSpPr>
              <p:nvPr/>
            </p:nvSpPr>
            <p:spPr bwMode="auto">
              <a:xfrm>
                <a:off x="3400" y="1984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/>
                <a:endParaRPr lang="en-GB" altLang="zh-CN">
                  <a:ea typeface="宋体" panose="02010600030101010101" pitchFamily="2" charset="-122"/>
                </a:endParaRPr>
              </a:p>
            </p:txBody>
          </p:sp>
          <p:sp>
            <p:nvSpPr>
              <p:cNvPr id="19505" name="Rectangle 49"/>
              <p:cNvSpPr>
                <a:spLocks noChangeArrowheads="1"/>
              </p:cNvSpPr>
              <p:nvPr/>
            </p:nvSpPr>
            <p:spPr bwMode="auto">
              <a:xfrm>
                <a:off x="3539" y="1984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/>
                <a:endParaRPr lang="en-GB" altLang="zh-CN">
                  <a:ea typeface="宋体" panose="02010600030101010101" pitchFamily="2" charset="-122"/>
                </a:endParaRPr>
              </a:p>
            </p:txBody>
          </p:sp>
          <p:sp>
            <p:nvSpPr>
              <p:cNvPr id="19506" name="Rectangle 50"/>
              <p:cNvSpPr>
                <a:spLocks noChangeArrowheads="1"/>
              </p:cNvSpPr>
              <p:nvPr/>
            </p:nvSpPr>
            <p:spPr bwMode="auto">
              <a:xfrm>
                <a:off x="3683" y="1984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/>
                <a:endParaRPr lang="en-GB" altLang="zh-CN">
                  <a:ea typeface="宋体" panose="02010600030101010101" pitchFamily="2" charset="-122"/>
                </a:endParaRPr>
              </a:p>
            </p:txBody>
          </p:sp>
          <p:sp>
            <p:nvSpPr>
              <p:cNvPr id="19507" name="Rectangle 51"/>
              <p:cNvSpPr>
                <a:spLocks noChangeArrowheads="1"/>
              </p:cNvSpPr>
              <p:nvPr/>
            </p:nvSpPr>
            <p:spPr bwMode="auto">
              <a:xfrm>
                <a:off x="3827" y="1984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/>
                <a:endParaRPr lang="en-GB" altLang="zh-CN">
                  <a:ea typeface="宋体" panose="02010600030101010101" pitchFamily="2" charset="-122"/>
                </a:endParaRPr>
              </a:p>
            </p:txBody>
          </p:sp>
          <p:sp>
            <p:nvSpPr>
              <p:cNvPr id="19508" name="Rectangle 52"/>
              <p:cNvSpPr>
                <a:spLocks noChangeArrowheads="1"/>
              </p:cNvSpPr>
              <p:nvPr/>
            </p:nvSpPr>
            <p:spPr bwMode="auto">
              <a:xfrm>
                <a:off x="3971" y="1984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/>
                <a:endParaRPr lang="en-GB" altLang="zh-CN">
                  <a:ea typeface="宋体" panose="02010600030101010101" pitchFamily="2" charset="-122"/>
                </a:endParaRPr>
              </a:p>
            </p:txBody>
          </p:sp>
          <p:sp>
            <p:nvSpPr>
              <p:cNvPr id="19509" name="Rectangle 53"/>
              <p:cNvSpPr>
                <a:spLocks noChangeArrowheads="1"/>
              </p:cNvSpPr>
              <p:nvPr/>
            </p:nvSpPr>
            <p:spPr bwMode="auto">
              <a:xfrm>
                <a:off x="4110" y="1984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/>
                <a:endParaRPr lang="en-GB" altLang="zh-CN">
                  <a:ea typeface="宋体" panose="02010600030101010101" pitchFamily="2" charset="-122"/>
                </a:endParaRPr>
              </a:p>
            </p:txBody>
          </p:sp>
          <p:sp>
            <p:nvSpPr>
              <p:cNvPr id="19510" name="Rectangle 54"/>
              <p:cNvSpPr>
                <a:spLocks noChangeArrowheads="1"/>
              </p:cNvSpPr>
              <p:nvPr/>
            </p:nvSpPr>
            <p:spPr bwMode="auto">
              <a:xfrm>
                <a:off x="2824" y="2126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/>
                <a:endParaRPr lang="en-GB" altLang="zh-CN">
                  <a:ea typeface="宋体" panose="02010600030101010101" pitchFamily="2" charset="-122"/>
                </a:endParaRPr>
              </a:p>
            </p:txBody>
          </p:sp>
          <p:sp>
            <p:nvSpPr>
              <p:cNvPr id="19511" name="Rectangle 55"/>
              <p:cNvSpPr>
                <a:spLocks noChangeArrowheads="1"/>
              </p:cNvSpPr>
              <p:nvPr/>
            </p:nvSpPr>
            <p:spPr bwMode="auto">
              <a:xfrm>
                <a:off x="2968" y="2126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/>
                <a:endParaRPr lang="en-GB" altLang="zh-CN">
                  <a:ea typeface="宋体" panose="02010600030101010101" pitchFamily="2" charset="-122"/>
                </a:endParaRPr>
              </a:p>
            </p:txBody>
          </p:sp>
          <p:sp>
            <p:nvSpPr>
              <p:cNvPr id="19512" name="Rectangle 56"/>
              <p:cNvSpPr>
                <a:spLocks noChangeArrowheads="1"/>
              </p:cNvSpPr>
              <p:nvPr/>
            </p:nvSpPr>
            <p:spPr bwMode="auto">
              <a:xfrm>
                <a:off x="3112" y="2126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/>
                <a:endParaRPr lang="en-GB" altLang="zh-CN">
                  <a:ea typeface="宋体" panose="02010600030101010101" pitchFamily="2" charset="-122"/>
                </a:endParaRPr>
              </a:p>
            </p:txBody>
          </p:sp>
          <p:sp>
            <p:nvSpPr>
              <p:cNvPr id="19513" name="Rectangle 57"/>
              <p:cNvSpPr>
                <a:spLocks noChangeArrowheads="1"/>
              </p:cNvSpPr>
              <p:nvPr/>
            </p:nvSpPr>
            <p:spPr bwMode="auto">
              <a:xfrm>
                <a:off x="3256" y="2126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/>
                <a:endParaRPr lang="en-GB" altLang="zh-CN">
                  <a:ea typeface="宋体" panose="02010600030101010101" pitchFamily="2" charset="-122"/>
                </a:endParaRPr>
              </a:p>
            </p:txBody>
          </p:sp>
          <p:sp>
            <p:nvSpPr>
              <p:cNvPr id="19514" name="Rectangle 58"/>
              <p:cNvSpPr>
                <a:spLocks noChangeArrowheads="1"/>
              </p:cNvSpPr>
              <p:nvPr/>
            </p:nvSpPr>
            <p:spPr bwMode="auto">
              <a:xfrm>
                <a:off x="3400" y="2126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/>
                <a:endParaRPr lang="en-GB" altLang="zh-CN">
                  <a:ea typeface="宋体" panose="02010600030101010101" pitchFamily="2" charset="-122"/>
                </a:endParaRPr>
              </a:p>
            </p:txBody>
          </p:sp>
          <p:sp>
            <p:nvSpPr>
              <p:cNvPr id="19515" name="Rectangle 59"/>
              <p:cNvSpPr>
                <a:spLocks noChangeArrowheads="1"/>
              </p:cNvSpPr>
              <p:nvPr/>
            </p:nvSpPr>
            <p:spPr bwMode="auto">
              <a:xfrm>
                <a:off x="3539" y="2126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/>
                <a:endParaRPr lang="en-GB" altLang="zh-CN">
                  <a:ea typeface="宋体" panose="02010600030101010101" pitchFamily="2" charset="-122"/>
                </a:endParaRPr>
              </a:p>
            </p:txBody>
          </p:sp>
          <p:sp>
            <p:nvSpPr>
              <p:cNvPr id="19516" name="Rectangle 60"/>
              <p:cNvSpPr>
                <a:spLocks noChangeArrowheads="1"/>
              </p:cNvSpPr>
              <p:nvPr/>
            </p:nvSpPr>
            <p:spPr bwMode="auto">
              <a:xfrm>
                <a:off x="3683" y="2126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/>
                <a:endParaRPr lang="en-GB" altLang="zh-CN">
                  <a:ea typeface="宋体" panose="02010600030101010101" pitchFamily="2" charset="-122"/>
                </a:endParaRPr>
              </a:p>
            </p:txBody>
          </p:sp>
          <p:sp>
            <p:nvSpPr>
              <p:cNvPr id="19517" name="Rectangle 61"/>
              <p:cNvSpPr>
                <a:spLocks noChangeArrowheads="1"/>
              </p:cNvSpPr>
              <p:nvPr/>
            </p:nvSpPr>
            <p:spPr bwMode="auto">
              <a:xfrm>
                <a:off x="3827" y="2126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/>
                <a:endParaRPr lang="en-GB" altLang="zh-CN">
                  <a:ea typeface="宋体" panose="02010600030101010101" pitchFamily="2" charset="-122"/>
                </a:endParaRPr>
              </a:p>
            </p:txBody>
          </p:sp>
          <p:sp>
            <p:nvSpPr>
              <p:cNvPr id="19518" name="Rectangle 62"/>
              <p:cNvSpPr>
                <a:spLocks noChangeArrowheads="1"/>
              </p:cNvSpPr>
              <p:nvPr/>
            </p:nvSpPr>
            <p:spPr bwMode="auto">
              <a:xfrm>
                <a:off x="3971" y="2126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/>
                <a:endParaRPr lang="en-GB" altLang="zh-CN">
                  <a:ea typeface="宋体" panose="02010600030101010101" pitchFamily="2" charset="-122"/>
                </a:endParaRPr>
              </a:p>
            </p:txBody>
          </p:sp>
          <p:sp>
            <p:nvSpPr>
              <p:cNvPr id="19519" name="Rectangle 63"/>
              <p:cNvSpPr>
                <a:spLocks noChangeArrowheads="1"/>
              </p:cNvSpPr>
              <p:nvPr/>
            </p:nvSpPr>
            <p:spPr bwMode="auto">
              <a:xfrm>
                <a:off x="4110" y="2126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/>
                <a:endParaRPr lang="en-GB" altLang="zh-CN">
                  <a:ea typeface="宋体" panose="02010600030101010101" pitchFamily="2" charset="-122"/>
                </a:endParaRPr>
              </a:p>
            </p:txBody>
          </p:sp>
          <p:sp>
            <p:nvSpPr>
              <p:cNvPr id="19520" name="Rectangle 64"/>
              <p:cNvSpPr>
                <a:spLocks noChangeArrowheads="1"/>
              </p:cNvSpPr>
              <p:nvPr/>
            </p:nvSpPr>
            <p:spPr bwMode="auto">
              <a:xfrm>
                <a:off x="2824" y="2270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/>
                <a:endParaRPr lang="en-GB" altLang="zh-CN">
                  <a:ea typeface="宋体" panose="02010600030101010101" pitchFamily="2" charset="-122"/>
                </a:endParaRPr>
              </a:p>
            </p:txBody>
          </p:sp>
          <p:sp>
            <p:nvSpPr>
              <p:cNvPr id="19521" name="Rectangle 65"/>
              <p:cNvSpPr>
                <a:spLocks noChangeArrowheads="1"/>
              </p:cNvSpPr>
              <p:nvPr/>
            </p:nvSpPr>
            <p:spPr bwMode="auto">
              <a:xfrm>
                <a:off x="2968" y="2270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/>
                <a:endParaRPr lang="en-GB" altLang="zh-CN">
                  <a:ea typeface="宋体" panose="02010600030101010101" pitchFamily="2" charset="-122"/>
                </a:endParaRPr>
              </a:p>
            </p:txBody>
          </p:sp>
          <p:sp>
            <p:nvSpPr>
              <p:cNvPr id="19522" name="Rectangle 66"/>
              <p:cNvSpPr>
                <a:spLocks noChangeArrowheads="1"/>
              </p:cNvSpPr>
              <p:nvPr/>
            </p:nvSpPr>
            <p:spPr bwMode="auto">
              <a:xfrm>
                <a:off x="3112" y="2270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/>
                <a:endParaRPr lang="en-GB" altLang="zh-CN">
                  <a:ea typeface="宋体" panose="02010600030101010101" pitchFamily="2" charset="-122"/>
                </a:endParaRPr>
              </a:p>
            </p:txBody>
          </p:sp>
          <p:sp>
            <p:nvSpPr>
              <p:cNvPr id="19523" name="Rectangle 67"/>
              <p:cNvSpPr>
                <a:spLocks noChangeArrowheads="1"/>
              </p:cNvSpPr>
              <p:nvPr/>
            </p:nvSpPr>
            <p:spPr bwMode="auto">
              <a:xfrm>
                <a:off x="3256" y="2270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/>
                <a:endParaRPr lang="en-GB" altLang="zh-CN">
                  <a:ea typeface="宋体" panose="02010600030101010101" pitchFamily="2" charset="-122"/>
                </a:endParaRPr>
              </a:p>
            </p:txBody>
          </p:sp>
          <p:sp>
            <p:nvSpPr>
              <p:cNvPr id="19524" name="Rectangle 68"/>
              <p:cNvSpPr>
                <a:spLocks noChangeArrowheads="1"/>
              </p:cNvSpPr>
              <p:nvPr/>
            </p:nvSpPr>
            <p:spPr bwMode="auto">
              <a:xfrm>
                <a:off x="3400" y="2270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/>
                <a:endParaRPr lang="en-GB" altLang="zh-CN">
                  <a:ea typeface="宋体" panose="02010600030101010101" pitchFamily="2" charset="-122"/>
                </a:endParaRPr>
              </a:p>
            </p:txBody>
          </p:sp>
          <p:sp>
            <p:nvSpPr>
              <p:cNvPr id="19525" name="Rectangle 69"/>
              <p:cNvSpPr>
                <a:spLocks noChangeArrowheads="1"/>
              </p:cNvSpPr>
              <p:nvPr/>
            </p:nvSpPr>
            <p:spPr bwMode="auto">
              <a:xfrm>
                <a:off x="3539" y="2270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/>
                <a:endParaRPr lang="en-GB" altLang="zh-CN">
                  <a:ea typeface="宋体" panose="02010600030101010101" pitchFamily="2" charset="-122"/>
                </a:endParaRPr>
              </a:p>
            </p:txBody>
          </p:sp>
          <p:sp>
            <p:nvSpPr>
              <p:cNvPr id="19526" name="Rectangle 70"/>
              <p:cNvSpPr>
                <a:spLocks noChangeArrowheads="1"/>
              </p:cNvSpPr>
              <p:nvPr/>
            </p:nvSpPr>
            <p:spPr bwMode="auto">
              <a:xfrm>
                <a:off x="3683" y="2270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/>
                <a:endParaRPr lang="en-GB" altLang="zh-CN">
                  <a:ea typeface="宋体" panose="02010600030101010101" pitchFamily="2" charset="-122"/>
                </a:endParaRPr>
              </a:p>
            </p:txBody>
          </p:sp>
          <p:sp>
            <p:nvSpPr>
              <p:cNvPr id="19527" name="Rectangle 71"/>
              <p:cNvSpPr>
                <a:spLocks noChangeArrowheads="1"/>
              </p:cNvSpPr>
              <p:nvPr/>
            </p:nvSpPr>
            <p:spPr bwMode="auto">
              <a:xfrm>
                <a:off x="3827" y="2270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/>
                <a:endParaRPr lang="en-GB" altLang="zh-CN">
                  <a:ea typeface="宋体" panose="02010600030101010101" pitchFamily="2" charset="-122"/>
                </a:endParaRPr>
              </a:p>
            </p:txBody>
          </p:sp>
          <p:sp>
            <p:nvSpPr>
              <p:cNvPr id="19528" name="Rectangle 72"/>
              <p:cNvSpPr>
                <a:spLocks noChangeArrowheads="1"/>
              </p:cNvSpPr>
              <p:nvPr/>
            </p:nvSpPr>
            <p:spPr bwMode="auto">
              <a:xfrm>
                <a:off x="3971" y="2270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/>
                <a:endParaRPr lang="en-GB" altLang="zh-CN">
                  <a:ea typeface="宋体" panose="02010600030101010101" pitchFamily="2" charset="-122"/>
                </a:endParaRPr>
              </a:p>
            </p:txBody>
          </p:sp>
          <p:sp>
            <p:nvSpPr>
              <p:cNvPr id="19529" name="Rectangle 73"/>
              <p:cNvSpPr>
                <a:spLocks noChangeArrowheads="1"/>
              </p:cNvSpPr>
              <p:nvPr/>
            </p:nvSpPr>
            <p:spPr bwMode="auto">
              <a:xfrm>
                <a:off x="4110" y="2270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/>
                <a:endParaRPr lang="en-GB" altLang="zh-CN">
                  <a:ea typeface="宋体" panose="02010600030101010101" pitchFamily="2" charset="-122"/>
                </a:endParaRPr>
              </a:p>
            </p:txBody>
          </p:sp>
          <p:sp>
            <p:nvSpPr>
              <p:cNvPr id="19530" name="Rectangle 74"/>
              <p:cNvSpPr>
                <a:spLocks noChangeArrowheads="1"/>
              </p:cNvSpPr>
              <p:nvPr/>
            </p:nvSpPr>
            <p:spPr bwMode="auto">
              <a:xfrm>
                <a:off x="2824" y="2412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/>
                <a:endParaRPr lang="en-GB" altLang="zh-CN">
                  <a:ea typeface="宋体" panose="02010600030101010101" pitchFamily="2" charset="-122"/>
                </a:endParaRPr>
              </a:p>
            </p:txBody>
          </p:sp>
          <p:sp>
            <p:nvSpPr>
              <p:cNvPr id="19531" name="Rectangle 75"/>
              <p:cNvSpPr>
                <a:spLocks noChangeArrowheads="1"/>
              </p:cNvSpPr>
              <p:nvPr/>
            </p:nvSpPr>
            <p:spPr bwMode="auto">
              <a:xfrm>
                <a:off x="2968" y="2412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/>
                <a:endParaRPr lang="en-GB" altLang="zh-CN">
                  <a:ea typeface="宋体" panose="02010600030101010101" pitchFamily="2" charset="-122"/>
                </a:endParaRPr>
              </a:p>
            </p:txBody>
          </p:sp>
          <p:sp>
            <p:nvSpPr>
              <p:cNvPr id="19532" name="Rectangle 76"/>
              <p:cNvSpPr>
                <a:spLocks noChangeArrowheads="1"/>
              </p:cNvSpPr>
              <p:nvPr/>
            </p:nvSpPr>
            <p:spPr bwMode="auto">
              <a:xfrm>
                <a:off x="3112" y="2412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/>
                <a:endParaRPr lang="en-GB" altLang="zh-CN">
                  <a:ea typeface="宋体" panose="02010600030101010101" pitchFamily="2" charset="-122"/>
                </a:endParaRPr>
              </a:p>
            </p:txBody>
          </p:sp>
          <p:sp>
            <p:nvSpPr>
              <p:cNvPr id="19533" name="Rectangle 77"/>
              <p:cNvSpPr>
                <a:spLocks noChangeArrowheads="1"/>
              </p:cNvSpPr>
              <p:nvPr/>
            </p:nvSpPr>
            <p:spPr bwMode="auto">
              <a:xfrm>
                <a:off x="3256" y="2412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/>
                <a:endParaRPr lang="en-GB" altLang="zh-CN">
                  <a:ea typeface="宋体" panose="02010600030101010101" pitchFamily="2" charset="-122"/>
                </a:endParaRPr>
              </a:p>
            </p:txBody>
          </p:sp>
          <p:sp>
            <p:nvSpPr>
              <p:cNvPr id="19534" name="Rectangle 78"/>
              <p:cNvSpPr>
                <a:spLocks noChangeArrowheads="1"/>
              </p:cNvSpPr>
              <p:nvPr/>
            </p:nvSpPr>
            <p:spPr bwMode="auto">
              <a:xfrm>
                <a:off x="3400" y="2412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/>
                <a:endParaRPr lang="en-GB" altLang="zh-CN">
                  <a:ea typeface="宋体" panose="02010600030101010101" pitchFamily="2" charset="-122"/>
                </a:endParaRPr>
              </a:p>
            </p:txBody>
          </p:sp>
          <p:sp>
            <p:nvSpPr>
              <p:cNvPr id="19535" name="Rectangle 79"/>
              <p:cNvSpPr>
                <a:spLocks noChangeArrowheads="1"/>
              </p:cNvSpPr>
              <p:nvPr/>
            </p:nvSpPr>
            <p:spPr bwMode="auto">
              <a:xfrm>
                <a:off x="3539" y="2412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/>
                <a:endParaRPr lang="en-GB" altLang="zh-CN">
                  <a:ea typeface="宋体" panose="02010600030101010101" pitchFamily="2" charset="-122"/>
                </a:endParaRPr>
              </a:p>
            </p:txBody>
          </p:sp>
          <p:sp>
            <p:nvSpPr>
              <p:cNvPr id="19536" name="Rectangle 80"/>
              <p:cNvSpPr>
                <a:spLocks noChangeArrowheads="1"/>
              </p:cNvSpPr>
              <p:nvPr/>
            </p:nvSpPr>
            <p:spPr bwMode="auto">
              <a:xfrm>
                <a:off x="3683" y="2412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/>
                <a:endParaRPr lang="en-GB" altLang="zh-CN">
                  <a:ea typeface="宋体" panose="02010600030101010101" pitchFamily="2" charset="-122"/>
                </a:endParaRPr>
              </a:p>
            </p:txBody>
          </p:sp>
          <p:sp>
            <p:nvSpPr>
              <p:cNvPr id="19537" name="Rectangle 81"/>
              <p:cNvSpPr>
                <a:spLocks noChangeArrowheads="1"/>
              </p:cNvSpPr>
              <p:nvPr/>
            </p:nvSpPr>
            <p:spPr bwMode="auto">
              <a:xfrm>
                <a:off x="3827" y="2412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/>
                <a:endParaRPr lang="en-GB" altLang="zh-CN">
                  <a:ea typeface="宋体" panose="02010600030101010101" pitchFamily="2" charset="-122"/>
                </a:endParaRPr>
              </a:p>
            </p:txBody>
          </p:sp>
          <p:sp>
            <p:nvSpPr>
              <p:cNvPr id="19538" name="Rectangle 82"/>
              <p:cNvSpPr>
                <a:spLocks noChangeArrowheads="1"/>
              </p:cNvSpPr>
              <p:nvPr/>
            </p:nvSpPr>
            <p:spPr bwMode="auto">
              <a:xfrm>
                <a:off x="3971" y="2412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/>
                <a:endParaRPr lang="en-GB" altLang="zh-CN">
                  <a:ea typeface="宋体" panose="02010600030101010101" pitchFamily="2" charset="-122"/>
                </a:endParaRPr>
              </a:p>
            </p:txBody>
          </p:sp>
          <p:sp>
            <p:nvSpPr>
              <p:cNvPr id="19539" name="Rectangle 83"/>
              <p:cNvSpPr>
                <a:spLocks noChangeArrowheads="1"/>
              </p:cNvSpPr>
              <p:nvPr/>
            </p:nvSpPr>
            <p:spPr bwMode="auto">
              <a:xfrm>
                <a:off x="4110" y="2412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/>
                <a:endParaRPr lang="en-GB" altLang="zh-CN">
                  <a:ea typeface="宋体" panose="02010600030101010101" pitchFamily="2" charset="-122"/>
                </a:endParaRPr>
              </a:p>
            </p:txBody>
          </p:sp>
          <p:sp>
            <p:nvSpPr>
              <p:cNvPr id="19540" name="Rectangle 84"/>
              <p:cNvSpPr>
                <a:spLocks noChangeArrowheads="1"/>
              </p:cNvSpPr>
              <p:nvPr/>
            </p:nvSpPr>
            <p:spPr bwMode="auto">
              <a:xfrm>
                <a:off x="2824" y="2558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/>
                <a:endParaRPr lang="en-GB" altLang="zh-CN">
                  <a:ea typeface="宋体" panose="02010600030101010101" pitchFamily="2" charset="-122"/>
                </a:endParaRPr>
              </a:p>
            </p:txBody>
          </p:sp>
          <p:sp>
            <p:nvSpPr>
              <p:cNvPr id="19541" name="Rectangle 85"/>
              <p:cNvSpPr>
                <a:spLocks noChangeArrowheads="1"/>
              </p:cNvSpPr>
              <p:nvPr/>
            </p:nvSpPr>
            <p:spPr bwMode="auto">
              <a:xfrm>
                <a:off x="2968" y="2558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/>
                <a:endParaRPr lang="en-GB" altLang="zh-CN">
                  <a:ea typeface="宋体" panose="02010600030101010101" pitchFamily="2" charset="-122"/>
                </a:endParaRPr>
              </a:p>
            </p:txBody>
          </p:sp>
          <p:sp>
            <p:nvSpPr>
              <p:cNvPr id="19542" name="Rectangle 86"/>
              <p:cNvSpPr>
                <a:spLocks noChangeArrowheads="1"/>
              </p:cNvSpPr>
              <p:nvPr/>
            </p:nvSpPr>
            <p:spPr bwMode="auto">
              <a:xfrm>
                <a:off x="3112" y="2558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/>
                <a:endParaRPr lang="en-GB" altLang="zh-CN">
                  <a:ea typeface="宋体" panose="02010600030101010101" pitchFamily="2" charset="-122"/>
                </a:endParaRPr>
              </a:p>
            </p:txBody>
          </p:sp>
          <p:sp>
            <p:nvSpPr>
              <p:cNvPr id="19543" name="Rectangle 87"/>
              <p:cNvSpPr>
                <a:spLocks noChangeArrowheads="1"/>
              </p:cNvSpPr>
              <p:nvPr/>
            </p:nvSpPr>
            <p:spPr bwMode="auto">
              <a:xfrm>
                <a:off x="3256" y="2558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/>
                <a:endParaRPr lang="en-GB" altLang="zh-CN">
                  <a:ea typeface="宋体" panose="02010600030101010101" pitchFamily="2" charset="-122"/>
                </a:endParaRPr>
              </a:p>
            </p:txBody>
          </p:sp>
          <p:sp>
            <p:nvSpPr>
              <p:cNvPr id="19544" name="Rectangle 88"/>
              <p:cNvSpPr>
                <a:spLocks noChangeArrowheads="1"/>
              </p:cNvSpPr>
              <p:nvPr/>
            </p:nvSpPr>
            <p:spPr bwMode="auto">
              <a:xfrm>
                <a:off x="3400" y="2558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/>
                <a:endParaRPr lang="en-GB" altLang="zh-CN">
                  <a:ea typeface="宋体" panose="02010600030101010101" pitchFamily="2" charset="-122"/>
                </a:endParaRPr>
              </a:p>
            </p:txBody>
          </p:sp>
          <p:sp>
            <p:nvSpPr>
              <p:cNvPr id="19545" name="Rectangle 89"/>
              <p:cNvSpPr>
                <a:spLocks noChangeArrowheads="1"/>
              </p:cNvSpPr>
              <p:nvPr/>
            </p:nvSpPr>
            <p:spPr bwMode="auto">
              <a:xfrm>
                <a:off x="3539" y="2558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/>
                <a:endParaRPr lang="en-GB" altLang="zh-CN">
                  <a:ea typeface="宋体" panose="02010600030101010101" pitchFamily="2" charset="-122"/>
                </a:endParaRPr>
              </a:p>
            </p:txBody>
          </p:sp>
          <p:sp>
            <p:nvSpPr>
              <p:cNvPr id="19546" name="Rectangle 90"/>
              <p:cNvSpPr>
                <a:spLocks noChangeArrowheads="1"/>
              </p:cNvSpPr>
              <p:nvPr/>
            </p:nvSpPr>
            <p:spPr bwMode="auto">
              <a:xfrm>
                <a:off x="3683" y="2558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/>
                <a:endParaRPr lang="en-GB" altLang="zh-CN">
                  <a:ea typeface="宋体" panose="02010600030101010101" pitchFamily="2" charset="-122"/>
                </a:endParaRPr>
              </a:p>
            </p:txBody>
          </p:sp>
          <p:sp>
            <p:nvSpPr>
              <p:cNvPr id="19547" name="Rectangle 91"/>
              <p:cNvSpPr>
                <a:spLocks noChangeArrowheads="1"/>
              </p:cNvSpPr>
              <p:nvPr/>
            </p:nvSpPr>
            <p:spPr bwMode="auto">
              <a:xfrm>
                <a:off x="3827" y="2558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/>
                <a:endParaRPr lang="en-GB" altLang="zh-CN">
                  <a:ea typeface="宋体" panose="02010600030101010101" pitchFamily="2" charset="-122"/>
                </a:endParaRPr>
              </a:p>
            </p:txBody>
          </p:sp>
          <p:sp>
            <p:nvSpPr>
              <p:cNvPr id="19548" name="Rectangle 92"/>
              <p:cNvSpPr>
                <a:spLocks noChangeArrowheads="1"/>
              </p:cNvSpPr>
              <p:nvPr/>
            </p:nvSpPr>
            <p:spPr bwMode="auto">
              <a:xfrm>
                <a:off x="3971" y="2558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/>
                <a:endParaRPr lang="en-GB" altLang="zh-CN">
                  <a:ea typeface="宋体" panose="02010600030101010101" pitchFamily="2" charset="-122"/>
                </a:endParaRPr>
              </a:p>
            </p:txBody>
          </p:sp>
          <p:sp>
            <p:nvSpPr>
              <p:cNvPr id="19549" name="Rectangle 93"/>
              <p:cNvSpPr>
                <a:spLocks noChangeArrowheads="1"/>
              </p:cNvSpPr>
              <p:nvPr/>
            </p:nvSpPr>
            <p:spPr bwMode="auto">
              <a:xfrm>
                <a:off x="4110" y="2558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/>
                <a:endParaRPr lang="en-GB" altLang="zh-CN">
                  <a:ea typeface="宋体" panose="02010600030101010101" pitchFamily="2" charset="-122"/>
                </a:endParaRPr>
              </a:p>
            </p:txBody>
          </p:sp>
          <p:sp>
            <p:nvSpPr>
              <p:cNvPr id="19550" name="Rectangle 94"/>
              <p:cNvSpPr>
                <a:spLocks noChangeArrowheads="1"/>
              </p:cNvSpPr>
              <p:nvPr/>
            </p:nvSpPr>
            <p:spPr bwMode="auto">
              <a:xfrm>
                <a:off x="2824" y="2700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/>
                <a:endParaRPr lang="en-GB" altLang="zh-CN">
                  <a:ea typeface="宋体" panose="02010600030101010101" pitchFamily="2" charset="-122"/>
                </a:endParaRPr>
              </a:p>
            </p:txBody>
          </p:sp>
          <p:sp>
            <p:nvSpPr>
              <p:cNvPr id="19551" name="Rectangle 95"/>
              <p:cNvSpPr>
                <a:spLocks noChangeArrowheads="1"/>
              </p:cNvSpPr>
              <p:nvPr/>
            </p:nvSpPr>
            <p:spPr bwMode="auto">
              <a:xfrm>
                <a:off x="2968" y="2700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/>
                <a:endParaRPr lang="en-GB" altLang="zh-CN">
                  <a:ea typeface="宋体" panose="02010600030101010101" pitchFamily="2" charset="-122"/>
                </a:endParaRPr>
              </a:p>
            </p:txBody>
          </p:sp>
          <p:sp>
            <p:nvSpPr>
              <p:cNvPr id="19552" name="Rectangle 96"/>
              <p:cNvSpPr>
                <a:spLocks noChangeArrowheads="1"/>
              </p:cNvSpPr>
              <p:nvPr/>
            </p:nvSpPr>
            <p:spPr bwMode="auto">
              <a:xfrm>
                <a:off x="3112" y="2700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/>
                <a:endParaRPr lang="en-GB" altLang="zh-CN">
                  <a:ea typeface="宋体" panose="02010600030101010101" pitchFamily="2" charset="-122"/>
                </a:endParaRPr>
              </a:p>
            </p:txBody>
          </p:sp>
          <p:sp>
            <p:nvSpPr>
              <p:cNvPr id="19553" name="Rectangle 97"/>
              <p:cNvSpPr>
                <a:spLocks noChangeArrowheads="1"/>
              </p:cNvSpPr>
              <p:nvPr/>
            </p:nvSpPr>
            <p:spPr bwMode="auto">
              <a:xfrm>
                <a:off x="3256" y="2700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/>
                <a:endParaRPr lang="en-GB" altLang="zh-CN">
                  <a:ea typeface="宋体" panose="02010600030101010101" pitchFamily="2" charset="-122"/>
                </a:endParaRPr>
              </a:p>
            </p:txBody>
          </p:sp>
          <p:sp>
            <p:nvSpPr>
              <p:cNvPr id="19554" name="Rectangle 98"/>
              <p:cNvSpPr>
                <a:spLocks noChangeArrowheads="1"/>
              </p:cNvSpPr>
              <p:nvPr/>
            </p:nvSpPr>
            <p:spPr bwMode="auto">
              <a:xfrm>
                <a:off x="3400" y="2700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/>
                <a:endParaRPr lang="en-GB" altLang="zh-CN">
                  <a:ea typeface="宋体" panose="02010600030101010101" pitchFamily="2" charset="-122"/>
                </a:endParaRPr>
              </a:p>
            </p:txBody>
          </p:sp>
          <p:sp>
            <p:nvSpPr>
              <p:cNvPr id="19555" name="Rectangle 99"/>
              <p:cNvSpPr>
                <a:spLocks noChangeArrowheads="1"/>
              </p:cNvSpPr>
              <p:nvPr/>
            </p:nvSpPr>
            <p:spPr bwMode="auto">
              <a:xfrm>
                <a:off x="3539" y="2700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/>
                <a:endParaRPr lang="en-GB" altLang="zh-CN">
                  <a:ea typeface="宋体" panose="02010600030101010101" pitchFamily="2" charset="-122"/>
                </a:endParaRPr>
              </a:p>
            </p:txBody>
          </p:sp>
          <p:sp>
            <p:nvSpPr>
              <p:cNvPr id="19556" name="Rectangle 100"/>
              <p:cNvSpPr>
                <a:spLocks noChangeArrowheads="1"/>
              </p:cNvSpPr>
              <p:nvPr/>
            </p:nvSpPr>
            <p:spPr bwMode="auto">
              <a:xfrm>
                <a:off x="3683" y="2700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/>
                <a:endParaRPr lang="en-GB" altLang="zh-CN">
                  <a:ea typeface="宋体" panose="02010600030101010101" pitchFamily="2" charset="-122"/>
                </a:endParaRPr>
              </a:p>
            </p:txBody>
          </p:sp>
          <p:sp>
            <p:nvSpPr>
              <p:cNvPr id="19557" name="Rectangle 101"/>
              <p:cNvSpPr>
                <a:spLocks noChangeArrowheads="1"/>
              </p:cNvSpPr>
              <p:nvPr/>
            </p:nvSpPr>
            <p:spPr bwMode="auto">
              <a:xfrm>
                <a:off x="3827" y="2700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/>
                <a:endParaRPr lang="en-GB" altLang="zh-CN">
                  <a:ea typeface="宋体" panose="02010600030101010101" pitchFamily="2" charset="-122"/>
                </a:endParaRPr>
              </a:p>
            </p:txBody>
          </p:sp>
          <p:sp>
            <p:nvSpPr>
              <p:cNvPr id="19558" name="Rectangle 102"/>
              <p:cNvSpPr>
                <a:spLocks noChangeArrowheads="1"/>
              </p:cNvSpPr>
              <p:nvPr/>
            </p:nvSpPr>
            <p:spPr bwMode="auto">
              <a:xfrm>
                <a:off x="3971" y="2700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/>
                <a:endParaRPr lang="en-GB" altLang="zh-CN">
                  <a:ea typeface="宋体" panose="02010600030101010101" pitchFamily="2" charset="-122"/>
                </a:endParaRPr>
              </a:p>
            </p:txBody>
          </p:sp>
          <p:sp>
            <p:nvSpPr>
              <p:cNvPr id="19559" name="Rectangle 103"/>
              <p:cNvSpPr>
                <a:spLocks noChangeArrowheads="1"/>
              </p:cNvSpPr>
              <p:nvPr/>
            </p:nvSpPr>
            <p:spPr bwMode="auto">
              <a:xfrm>
                <a:off x="4110" y="2700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/>
                <a:endParaRPr lang="en-GB" altLang="zh-CN">
                  <a:ea typeface="宋体" panose="02010600030101010101" pitchFamily="2" charset="-122"/>
                </a:endParaRPr>
              </a:p>
            </p:txBody>
          </p:sp>
          <p:sp>
            <p:nvSpPr>
              <p:cNvPr id="19560" name="Rectangle 104"/>
              <p:cNvSpPr>
                <a:spLocks noChangeArrowheads="1"/>
              </p:cNvSpPr>
              <p:nvPr/>
            </p:nvSpPr>
            <p:spPr bwMode="auto">
              <a:xfrm>
                <a:off x="4249" y="1419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/>
                <a:endParaRPr lang="en-GB" altLang="zh-CN">
                  <a:ea typeface="宋体" panose="02010600030101010101" pitchFamily="2" charset="-122"/>
                </a:endParaRPr>
              </a:p>
            </p:txBody>
          </p:sp>
          <p:sp>
            <p:nvSpPr>
              <p:cNvPr id="19561" name="Rectangle 105"/>
              <p:cNvSpPr>
                <a:spLocks noChangeArrowheads="1"/>
              </p:cNvSpPr>
              <p:nvPr/>
            </p:nvSpPr>
            <p:spPr bwMode="auto">
              <a:xfrm>
                <a:off x="4393" y="1419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/>
                <a:endParaRPr lang="en-GB" altLang="zh-CN">
                  <a:ea typeface="宋体" panose="02010600030101010101" pitchFamily="2" charset="-122"/>
                </a:endParaRPr>
              </a:p>
            </p:txBody>
          </p:sp>
          <p:sp>
            <p:nvSpPr>
              <p:cNvPr id="19562" name="Rectangle 106"/>
              <p:cNvSpPr>
                <a:spLocks noChangeArrowheads="1"/>
              </p:cNvSpPr>
              <p:nvPr/>
            </p:nvSpPr>
            <p:spPr bwMode="auto">
              <a:xfrm>
                <a:off x="4537" y="1419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/>
                <a:endParaRPr lang="en-GB" altLang="zh-CN">
                  <a:ea typeface="宋体" panose="02010600030101010101" pitchFamily="2" charset="-122"/>
                </a:endParaRPr>
              </a:p>
            </p:txBody>
          </p:sp>
          <p:sp>
            <p:nvSpPr>
              <p:cNvPr id="19563" name="Rectangle 107"/>
              <p:cNvSpPr>
                <a:spLocks noChangeArrowheads="1"/>
              </p:cNvSpPr>
              <p:nvPr/>
            </p:nvSpPr>
            <p:spPr bwMode="auto">
              <a:xfrm>
                <a:off x="4681" y="1419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/>
                <a:endParaRPr lang="en-GB" altLang="zh-CN">
                  <a:ea typeface="宋体" panose="02010600030101010101" pitchFamily="2" charset="-122"/>
                </a:endParaRPr>
              </a:p>
            </p:txBody>
          </p:sp>
          <p:sp>
            <p:nvSpPr>
              <p:cNvPr id="19564" name="Rectangle 108"/>
              <p:cNvSpPr>
                <a:spLocks noChangeArrowheads="1"/>
              </p:cNvSpPr>
              <p:nvPr/>
            </p:nvSpPr>
            <p:spPr bwMode="auto">
              <a:xfrm>
                <a:off x="4825" y="1419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/>
                <a:endParaRPr lang="en-GB" altLang="zh-CN">
                  <a:ea typeface="宋体" panose="02010600030101010101" pitchFamily="2" charset="-122"/>
                </a:endParaRPr>
              </a:p>
            </p:txBody>
          </p:sp>
          <p:sp>
            <p:nvSpPr>
              <p:cNvPr id="19565" name="Rectangle 109"/>
              <p:cNvSpPr>
                <a:spLocks noChangeArrowheads="1"/>
              </p:cNvSpPr>
              <p:nvPr/>
            </p:nvSpPr>
            <p:spPr bwMode="auto">
              <a:xfrm>
                <a:off x="4964" y="1419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/>
                <a:endParaRPr lang="en-GB" altLang="zh-CN">
                  <a:ea typeface="宋体" panose="02010600030101010101" pitchFamily="2" charset="-122"/>
                </a:endParaRPr>
              </a:p>
            </p:txBody>
          </p:sp>
          <p:sp>
            <p:nvSpPr>
              <p:cNvPr id="19566" name="Rectangle 110"/>
              <p:cNvSpPr>
                <a:spLocks noChangeArrowheads="1"/>
              </p:cNvSpPr>
              <p:nvPr/>
            </p:nvSpPr>
            <p:spPr bwMode="auto">
              <a:xfrm>
                <a:off x="4249" y="1561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/>
                <a:endParaRPr lang="en-GB" altLang="zh-CN">
                  <a:ea typeface="宋体" panose="02010600030101010101" pitchFamily="2" charset="-122"/>
                </a:endParaRPr>
              </a:p>
            </p:txBody>
          </p:sp>
          <p:sp>
            <p:nvSpPr>
              <p:cNvPr id="19567" name="Rectangle 111"/>
              <p:cNvSpPr>
                <a:spLocks noChangeArrowheads="1"/>
              </p:cNvSpPr>
              <p:nvPr/>
            </p:nvSpPr>
            <p:spPr bwMode="auto">
              <a:xfrm>
                <a:off x="4393" y="1561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/>
                <a:endParaRPr lang="en-GB" altLang="zh-CN">
                  <a:ea typeface="宋体" panose="02010600030101010101" pitchFamily="2" charset="-122"/>
                </a:endParaRPr>
              </a:p>
            </p:txBody>
          </p:sp>
          <p:sp>
            <p:nvSpPr>
              <p:cNvPr id="19568" name="Rectangle 112"/>
              <p:cNvSpPr>
                <a:spLocks noChangeArrowheads="1"/>
              </p:cNvSpPr>
              <p:nvPr/>
            </p:nvSpPr>
            <p:spPr bwMode="auto">
              <a:xfrm>
                <a:off x="4537" y="1561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/>
                <a:endParaRPr lang="en-GB" altLang="zh-CN">
                  <a:ea typeface="宋体" panose="02010600030101010101" pitchFamily="2" charset="-122"/>
                </a:endParaRPr>
              </a:p>
            </p:txBody>
          </p:sp>
          <p:sp>
            <p:nvSpPr>
              <p:cNvPr id="19569" name="Rectangle 113"/>
              <p:cNvSpPr>
                <a:spLocks noChangeArrowheads="1"/>
              </p:cNvSpPr>
              <p:nvPr/>
            </p:nvSpPr>
            <p:spPr bwMode="auto">
              <a:xfrm>
                <a:off x="4681" y="1561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/>
                <a:endParaRPr lang="en-GB" altLang="zh-CN">
                  <a:ea typeface="宋体" panose="02010600030101010101" pitchFamily="2" charset="-122"/>
                </a:endParaRPr>
              </a:p>
            </p:txBody>
          </p:sp>
          <p:sp>
            <p:nvSpPr>
              <p:cNvPr id="19570" name="Rectangle 114"/>
              <p:cNvSpPr>
                <a:spLocks noChangeArrowheads="1"/>
              </p:cNvSpPr>
              <p:nvPr/>
            </p:nvSpPr>
            <p:spPr bwMode="auto">
              <a:xfrm>
                <a:off x="4825" y="1561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/>
                <a:endParaRPr lang="en-GB" altLang="zh-CN">
                  <a:ea typeface="宋体" panose="02010600030101010101" pitchFamily="2" charset="-122"/>
                </a:endParaRPr>
              </a:p>
            </p:txBody>
          </p:sp>
          <p:sp>
            <p:nvSpPr>
              <p:cNvPr id="19571" name="Rectangle 115"/>
              <p:cNvSpPr>
                <a:spLocks noChangeArrowheads="1"/>
              </p:cNvSpPr>
              <p:nvPr/>
            </p:nvSpPr>
            <p:spPr bwMode="auto">
              <a:xfrm>
                <a:off x="4964" y="1561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/>
                <a:endParaRPr lang="en-GB" altLang="zh-CN">
                  <a:ea typeface="宋体" panose="02010600030101010101" pitchFamily="2" charset="-122"/>
                </a:endParaRPr>
              </a:p>
            </p:txBody>
          </p:sp>
          <p:sp>
            <p:nvSpPr>
              <p:cNvPr id="19572" name="Rectangle 116"/>
              <p:cNvSpPr>
                <a:spLocks noChangeArrowheads="1"/>
              </p:cNvSpPr>
              <p:nvPr/>
            </p:nvSpPr>
            <p:spPr bwMode="auto">
              <a:xfrm>
                <a:off x="4249" y="1705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/>
                <a:endParaRPr lang="en-GB" altLang="zh-CN">
                  <a:ea typeface="宋体" panose="02010600030101010101" pitchFamily="2" charset="-122"/>
                </a:endParaRPr>
              </a:p>
            </p:txBody>
          </p:sp>
          <p:sp>
            <p:nvSpPr>
              <p:cNvPr id="19573" name="Rectangle 117"/>
              <p:cNvSpPr>
                <a:spLocks noChangeArrowheads="1"/>
              </p:cNvSpPr>
              <p:nvPr/>
            </p:nvSpPr>
            <p:spPr bwMode="auto">
              <a:xfrm>
                <a:off x="4393" y="1705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/>
                <a:endParaRPr lang="en-GB" altLang="zh-CN">
                  <a:ea typeface="宋体" panose="02010600030101010101" pitchFamily="2" charset="-122"/>
                </a:endParaRPr>
              </a:p>
            </p:txBody>
          </p:sp>
          <p:sp>
            <p:nvSpPr>
              <p:cNvPr id="19574" name="Rectangle 118"/>
              <p:cNvSpPr>
                <a:spLocks noChangeArrowheads="1"/>
              </p:cNvSpPr>
              <p:nvPr/>
            </p:nvSpPr>
            <p:spPr bwMode="auto">
              <a:xfrm>
                <a:off x="4537" y="1705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/>
                <a:endParaRPr lang="en-GB" altLang="zh-CN">
                  <a:ea typeface="宋体" panose="02010600030101010101" pitchFamily="2" charset="-122"/>
                </a:endParaRPr>
              </a:p>
            </p:txBody>
          </p:sp>
          <p:sp>
            <p:nvSpPr>
              <p:cNvPr id="19575" name="Rectangle 119"/>
              <p:cNvSpPr>
                <a:spLocks noChangeArrowheads="1"/>
              </p:cNvSpPr>
              <p:nvPr/>
            </p:nvSpPr>
            <p:spPr bwMode="auto">
              <a:xfrm>
                <a:off x="4681" y="1705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/>
                <a:endParaRPr lang="en-GB" altLang="zh-CN">
                  <a:ea typeface="宋体" panose="02010600030101010101" pitchFamily="2" charset="-122"/>
                </a:endParaRPr>
              </a:p>
            </p:txBody>
          </p:sp>
          <p:sp>
            <p:nvSpPr>
              <p:cNvPr id="19576" name="Rectangle 120"/>
              <p:cNvSpPr>
                <a:spLocks noChangeArrowheads="1"/>
              </p:cNvSpPr>
              <p:nvPr/>
            </p:nvSpPr>
            <p:spPr bwMode="auto">
              <a:xfrm>
                <a:off x="4825" y="1705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/>
                <a:endParaRPr lang="en-GB" altLang="zh-CN">
                  <a:ea typeface="宋体" panose="02010600030101010101" pitchFamily="2" charset="-122"/>
                </a:endParaRPr>
              </a:p>
            </p:txBody>
          </p:sp>
          <p:sp>
            <p:nvSpPr>
              <p:cNvPr id="19577" name="Rectangle 121"/>
              <p:cNvSpPr>
                <a:spLocks noChangeArrowheads="1"/>
              </p:cNvSpPr>
              <p:nvPr/>
            </p:nvSpPr>
            <p:spPr bwMode="auto">
              <a:xfrm>
                <a:off x="4964" y="1705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/>
                <a:endParaRPr lang="en-GB" altLang="zh-CN">
                  <a:ea typeface="宋体" panose="02010600030101010101" pitchFamily="2" charset="-122"/>
                </a:endParaRPr>
              </a:p>
            </p:txBody>
          </p:sp>
          <p:sp>
            <p:nvSpPr>
              <p:cNvPr id="19578" name="Rectangle 122"/>
              <p:cNvSpPr>
                <a:spLocks noChangeArrowheads="1"/>
              </p:cNvSpPr>
              <p:nvPr/>
            </p:nvSpPr>
            <p:spPr bwMode="auto">
              <a:xfrm>
                <a:off x="4249" y="1847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/>
                <a:endParaRPr lang="en-GB" altLang="zh-CN">
                  <a:ea typeface="宋体" panose="02010600030101010101" pitchFamily="2" charset="-122"/>
                </a:endParaRPr>
              </a:p>
            </p:txBody>
          </p:sp>
          <p:sp>
            <p:nvSpPr>
              <p:cNvPr id="19579" name="Rectangle 123"/>
              <p:cNvSpPr>
                <a:spLocks noChangeArrowheads="1"/>
              </p:cNvSpPr>
              <p:nvPr/>
            </p:nvSpPr>
            <p:spPr bwMode="auto">
              <a:xfrm>
                <a:off x="4393" y="1847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/>
                <a:endParaRPr lang="en-GB" altLang="zh-CN">
                  <a:ea typeface="宋体" panose="02010600030101010101" pitchFamily="2" charset="-122"/>
                </a:endParaRPr>
              </a:p>
            </p:txBody>
          </p:sp>
          <p:sp>
            <p:nvSpPr>
              <p:cNvPr id="19580" name="Rectangle 124"/>
              <p:cNvSpPr>
                <a:spLocks noChangeArrowheads="1"/>
              </p:cNvSpPr>
              <p:nvPr/>
            </p:nvSpPr>
            <p:spPr bwMode="auto">
              <a:xfrm>
                <a:off x="4537" y="1847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/>
                <a:endParaRPr lang="en-GB" altLang="zh-CN">
                  <a:ea typeface="宋体" panose="02010600030101010101" pitchFamily="2" charset="-122"/>
                </a:endParaRPr>
              </a:p>
            </p:txBody>
          </p:sp>
          <p:sp>
            <p:nvSpPr>
              <p:cNvPr id="19581" name="Rectangle 125"/>
              <p:cNvSpPr>
                <a:spLocks noChangeArrowheads="1"/>
              </p:cNvSpPr>
              <p:nvPr/>
            </p:nvSpPr>
            <p:spPr bwMode="auto">
              <a:xfrm>
                <a:off x="4681" y="1847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/>
                <a:endParaRPr lang="en-GB" altLang="zh-CN">
                  <a:ea typeface="宋体" panose="02010600030101010101" pitchFamily="2" charset="-122"/>
                </a:endParaRPr>
              </a:p>
            </p:txBody>
          </p:sp>
          <p:sp>
            <p:nvSpPr>
              <p:cNvPr id="19582" name="Rectangle 126"/>
              <p:cNvSpPr>
                <a:spLocks noChangeArrowheads="1"/>
              </p:cNvSpPr>
              <p:nvPr/>
            </p:nvSpPr>
            <p:spPr bwMode="auto">
              <a:xfrm>
                <a:off x="4825" y="1847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/>
                <a:endParaRPr lang="en-GB" altLang="zh-CN">
                  <a:ea typeface="宋体" panose="02010600030101010101" pitchFamily="2" charset="-122"/>
                </a:endParaRPr>
              </a:p>
            </p:txBody>
          </p:sp>
          <p:sp>
            <p:nvSpPr>
              <p:cNvPr id="19583" name="Rectangle 127"/>
              <p:cNvSpPr>
                <a:spLocks noChangeArrowheads="1"/>
              </p:cNvSpPr>
              <p:nvPr/>
            </p:nvSpPr>
            <p:spPr bwMode="auto">
              <a:xfrm>
                <a:off x="4964" y="1847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/>
                <a:endParaRPr lang="en-GB" altLang="zh-CN">
                  <a:ea typeface="宋体" panose="02010600030101010101" pitchFamily="2" charset="-122"/>
                </a:endParaRPr>
              </a:p>
            </p:txBody>
          </p:sp>
          <p:sp>
            <p:nvSpPr>
              <p:cNvPr id="19584" name="Rectangle 128"/>
              <p:cNvSpPr>
                <a:spLocks noChangeArrowheads="1"/>
              </p:cNvSpPr>
              <p:nvPr/>
            </p:nvSpPr>
            <p:spPr bwMode="auto">
              <a:xfrm>
                <a:off x="4249" y="1984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/>
                <a:endParaRPr lang="en-GB" altLang="zh-CN">
                  <a:ea typeface="宋体" panose="02010600030101010101" pitchFamily="2" charset="-122"/>
                </a:endParaRPr>
              </a:p>
            </p:txBody>
          </p:sp>
          <p:sp>
            <p:nvSpPr>
              <p:cNvPr id="19585" name="Rectangle 129"/>
              <p:cNvSpPr>
                <a:spLocks noChangeArrowheads="1"/>
              </p:cNvSpPr>
              <p:nvPr/>
            </p:nvSpPr>
            <p:spPr bwMode="auto">
              <a:xfrm>
                <a:off x="4393" y="1984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/>
                <a:endParaRPr lang="en-GB" altLang="zh-CN">
                  <a:ea typeface="宋体" panose="02010600030101010101" pitchFamily="2" charset="-122"/>
                </a:endParaRPr>
              </a:p>
            </p:txBody>
          </p:sp>
          <p:sp>
            <p:nvSpPr>
              <p:cNvPr id="19586" name="Rectangle 130"/>
              <p:cNvSpPr>
                <a:spLocks noChangeArrowheads="1"/>
              </p:cNvSpPr>
              <p:nvPr/>
            </p:nvSpPr>
            <p:spPr bwMode="auto">
              <a:xfrm>
                <a:off x="4537" y="1984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/>
                <a:endParaRPr lang="en-GB" altLang="zh-CN">
                  <a:ea typeface="宋体" panose="02010600030101010101" pitchFamily="2" charset="-122"/>
                </a:endParaRPr>
              </a:p>
            </p:txBody>
          </p:sp>
          <p:sp>
            <p:nvSpPr>
              <p:cNvPr id="19587" name="Rectangle 131"/>
              <p:cNvSpPr>
                <a:spLocks noChangeArrowheads="1"/>
              </p:cNvSpPr>
              <p:nvPr/>
            </p:nvSpPr>
            <p:spPr bwMode="auto">
              <a:xfrm>
                <a:off x="4681" y="1984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/>
                <a:endParaRPr lang="en-GB" altLang="zh-CN">
                  <a:ea typeface="宋体" panose="02010600030101010101" pitchFamily="2" charset="-122"/>
                </a:endParaRPr>
              </a:p>
            </p:txBody>
          </p:sp>
          <p:sp>
            <p:nvSpPr>
              <p:cNvPr id="19588" name="Rectangle 132"/>
              <p:cNvSpPr>
                <a:spLocks noChangeArrowheads="1"/>
              </p:cNvSpPr>
              <p:nvPr/>
            </p:nvSpPr>
            <p:spPr bwMode="auto">
              <a:xfrm>
                <a:off x="4825" y="1984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/>
                <a:endParaRPr lang="en-GB" altLang="zh-CN">
                  <a:ea typeface="宋体" panose="02010600030101010101" pitchFamily="2" charset="-122"/>
                </a:endParaRPr>
              </a:p>
            </p:txBody>
          </p:sp>
          <p:sp>
            <p:nvSpPr>
              <p:cNvPr id="19589" name="Rectangle 133"/>
              <p:cNvSpPr>
                <a:spLocks noChangeArrowheads="1"/>
              </p:cNvSpPr>
              <p:nvPr/>
            </p:nvSpPr>
            <p:spPr bwMode="auto">
              <a:xfrm>
                <a:off x="4964" y="1984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/>
                <a:endParaRPr lang="en-GB" altLang="zh-CN">
                  <a:ea typeface="宋体" panose="02010600030101010101" pitchFamily="2" charset="-122"/>
                </a:endParaRPr>
              </a:p>
            </p:txBody>
          </p:sp>
          <p:sp>
            <p:nvSpPr>
              <p:cNvPr id="19590" name="Rectangle 134"/>
              <p:cNvSpPr>
                <a:spLocks noChangeArrowheads="1"/>
              </p:cNvSpPr>
              <p:nvPr/>
            </p:nvSpPr>
            <p:spPr bwMode="auto">
              <a:xfrm>
                <a:off x="4249" y="2126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/>
                <a:endParaRPr lang="en-GB" altLang="zh-CN">
                  <a:ea typeface="宋体" panose="02010600030101010101" pitchFamily="2" charset="-122"/>
                </a:endParaRPr>
              </a:p>
            </p:txBody>
          </p:sp>
          <p:sp>
            <p:nvSpPr>
              <p:cNvPr id="19591" name="Rectangle 135"/>
              <p:cNvSpPr>
                <a:spLocks noChangeArrowheads="1"/>
              </p:cNvSpPr>
              <p:nvPr/>
            </p:nvSpPr>
            <p:spPr bwMode="auto">
              <a:xfrm>
                <a:off x="4393" y="2126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/>
                <a:endParaRPr lang="en-GB" altLang="zh-CN">
                  <a:ea typeface="宋体" panose="02010600030101010101" pitchFamily="2" charset="-122"/>
                </a:endParaRPr>
              </a:p>
            </p:txBody>
          </p:sp>
          <p:sp>
            <p:nvSpPr>
              <p:cNvPr id="19592" name="Rectangle 136"/>
              <p:cNvSpPr>
                <a:spLocks noChangeArrowheads="1"/>
              </p:cNvSpPr>
              <p:nvPr/>
            </p:nvSpPr>
            <p:spPr bwMode="auto">
              <a:xfrm>
                <a:off x="4537" y="2126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/>
                <a:endParaRPr lang="en-GB" altLang="zh-CN">
                  <a:ea typeface="宋体" panose="02010600030101010101" pitchFamily="2" charset="-122"/>
                </a:endParaRPr>
              </a:p>
            </p:txBody>
          </p:sp>
          <p:sp>
            <p:nvSpPr>
              <p:cNvPr id="19593" name="Rectangle 137"/>
              <p:cNvSpPr>
                <a:spLocks noChangeArrowheads="1"/>
              </p:cNvSpPr>
              <p:nvPr/>
            </p:nvSpPr>
            <p:spPr bwMode="auto">
              <a:xfrm>
                <a:off x="4681" y="2126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/>
                <a:endParaRPr lang="en-GB" altLang="zh-CN">
                  <a:ea typeface="宋体" panose="02010600030101010101" pitchFamily="2" charset="-122"/>
                </a:endParaRPr>
              </a:p>
            </p:txBody>
          </p:sp>
          <p:sp>
            <p:nvSpPr>
              <p:cNvPr id="19594" name="Rectangle 138"/>
              <p:cNvSpPr>
                <a:spLocks noChangeArrowheads="1"/>
              </p:cNvSpPr>
              <p:nvPr/>
            </p:nvSpPr>
            <p:spPr bwMode="auto">
              <a:xfrm>
                <a:off x="4825" y="2126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/>
                <a:endParaRPr lang="en-GB" altLang="zh-CN">
                  <a:ea typeface="宋体" panose="02010600030101010101" pitchFamily="2" charset="-122"/>
                </a:endParaRPr>
              </a:p>
            </p:txBody>
          </p:sp>
          <p:sp>
            <p:nvSpPr>
              <p:cNvPr id="19595" name="Rectangle 139"/>
              <p:cNvSpPr>
                <a:spLocks noChangeArrowheads="1"/>
              </p:cNvSpPr>
              <p:nvPr/>
            </p:nvSpPr>
            <p:spPr bwMode="auto">
              <a:xfrm>
                <a:off x="4964" y="2126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/>
                <a:endParaRPr lang="en-GB" altLang="zh-CN">
                  <a:ea typeface="宋体" panose="02010600030101010101" pitchFamily="2" charset="-122"/>
                </a:endParaRPr>
              </a:p>
            </p:txBody>
          </p:sp>
          <p:sp>
            <p:nvSpPr>
              <p:cNvPr id="19596" name="Rectangle 140"/>
              <p:cNvSpPr>
                <a:spLocks noChangeArrowheads="1"/>
              </p:cNvSpPr>
              <p:nvPr/>
            </p:nvSpPr>
            <p:spPr bwMode="auto">
              <a:xfrm>
                <a:off x="4249" y="2270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/>
                <a:endParaRPr lang="en-GB" altLang="zh-CN">
                  <a:ea typeface="宋体" panose="02010600030101010101" pitchFamily="2" charset="-122"/>
                </a:endParaRPr>
              </a:p>
            </p:txBody>
          </p:sp>
          <p:sp>
            <p:nvSpPr>
              <p:cNvPr id="19597" name="Rectangle 141"/>
              <p:cNvSpPr>
                <a:spLocks noChangeArrowheads="1"/>
              </p:cNvSpPr>
              <p:nvPr/>
            </p:nvSpPr>
            <p:spPr bwMode="auto">
              <a:xfrm>
                <a:off x="4393" y="2270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/>
                <a:endParaRPr lang="en-GB" altLang="zh-CN">
                  <a:ea typeface="宋体" panose="02010600030101010101" pitchFamily="2" charset="-122"/>
                </a:endParaRPr>
              </a:p>
            </p:txBody>
          </p:sp>
          <p:sp>
            <p:nvSpPr>
              <p:cNvPr id="19598" name="Rectangle 142"/>
              <p:cNvSpPr>
                <a:spLocks noChangeArrowheads="1"/>
              </p:cNvSpPr>
              <p:nvPr/>
            </p:nvSpPr>
            <p:spPr bwMode="auto">
              <a:xfrm>
                <a:off x="4537" y="2270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/>
                <a:endParaRPr lang="en-GB" altLang="zh-CN">
                  <a:ea typeface="宋体" panose="02010600030101010101" pitchFamily="2" charset="-122"/>
                </a:endParaRPr>
              </a:p>
            </p:txBody>
          </p:sp>
          <p:sp>
            <p:nvSpPr>
              <p:cNvPr id="19599" name="Rectangle 143"/>
              <p:cNvSpPr>
                <a:spLocks noChangeArrowheads="1"/>
              </p:cNvSpPr>
              <p:nvPr/>
            </p:nvSpPr>
            <p:spPr bwMode="auto">
              <a:xfrm>
                <a:off x="4681" y="2270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/>
                <a:endParaRPr lang="en-GB" altLang="zh-CN">
                  <a:ea typeface="宋体" panose="02010600030101010101" pitchFamily="2" charset="-122"/>
                </a:endParaRPr>
              </a:p>
            </p:txBody>
          </p:sp>
          <p:sp>
            <p:nvSpPr>
              <p:cNvPr id="19600" name="Rectangle 144"/>
              <p:cNvSpPr>
                <a:spLocks noChangeArrowheads="1"/>
              </p:cNvSpPr>
              <p:nvPr/>
            </p:nvSpPr>
            <p:spPr bwMode="auto">
              <a:xfrm>
                <a:off x="4825" y="2270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/>
                <a:endParaRPr lang="en-GB" altLang="zh-CN">
                  <a:ea typeface="宋体" panose="02010600030101010101" pitchFamily="2" charset="-122"/>
                </a:endParaRPr>
              </a:p>
            </p:txBody>
          </p:sp>
          <p:sp>
            <p:nvSpPr>
              <p:cNvPr id="19601" name="Rectangle 145"/>
              <p:cNvSpPr>
                <a:spLocks noChangeArrowheads="1"/>
              </p:cNvSpPr>
              <p:nvPr/>
            </p:nvSpPr>
            <p:spPr bwMode="auto">
              <a:xfrm>
                <a:off x="4964" y="2270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/>
                <a:endParaRPr lang="en-GB" altLang="zh-CN">
                  <a:ea typeface="宋体" panose="02010600030101010101" pitchFamily="2" charset="-122"/>
                </a:endParaRPr>
              </a:p>
            </p:txBody>
          </p:sp>
          <p:sp>
            <p:nvSpPr>
              <p:cNvPr id="19602" name="Rectangle 146"/>
              <p:cNvSpPr>
                <a:spLocks noChangeArrowheads="1"/>
              </p:cNvSpPr>
              <p:nvPr/>
            </p:nvSpPr>
            <p:spPr bwMode="auto">
              <a:xfrm>
                <a:off x="4249" y="2412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/>
                <a:endParaRPr lang="en-GB" altLang="zh-CN">
                  <a:ea typeface="宋体" panose="02010600030101010101" pitchFamily="2" charset="-122"/>
                </a:endParaRPr>
              </a:p>
            </p:txBody>
          </p:sp>
          <p:sp>
            <p:nvSpPr>
              <p:cNvPr id="19603" name="Rectangle 147"/>
              <p:cNvSpPr>
                <a:spLocks noChangeArrowheads="1"/>
              </p:cNvSpPr>
              <p:nvPr/>
            </p:nvSpPr>
            <p:spPr bwMode="auto">
              <a:xfrm>
                <a:off x="4393" y="2412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/>
                <a:endParaRPr lang="en-GB" altLang="zh-CN">
                  <a:ea typeface="宋体" panose="02010600030101010101" pitchFamily="2" charset="-122"/>
                </a:endParaRPr>
              </a:p>
            </p:txBody>
          </p:sp>
          <p:sp>
            <p:nvSpPr>
              <p:cNvPr id="19604" name="Rectangle 148"/>
              <p:cNvSpPr>
                <a:spLocks noChangeArrowheads="1"/>
              </p:cNvSpPr>
              <p:nvPr/>
            </p:nvSpPr>
            <p:spPr bwMode="auto">
              <a:xfrm>
                <a:off x="4537" y="2412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/>
                <a:endParaRPr lang="en-GB" altLang="zh-CN">
                  <a:ea typeface="宋体" panose="02010600030101010101" pitchFamily="2" charset="-122"/>
                </a:endParaRPr>
              </a:p>
            </p:txBody>
          </p:sp>
          <p:sp>
            <p:nvSpPr>
              <p:cNvPr id="19605" name="Rectangle 149"/>
              <p:cNvSpPr>
                <a:spLocks noChangeArrowheads="1"/>
              </p:cNvSpPr>
              <p:nvPr/>
            </p:nvSpPr>
            <p:spPr bwMode="auto">
              <a:xfrm>
                <a:off x="4681" y="2412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/>
                <a:endParaRPr lang="en-GB" altLang="zh-CN">
                  <a:ea typeface="宋体" panose="02010600030101010101" pitchFamily="2" charset="-122"/>
                </a:endParaRPr>
              </a:p>
            </p:txBody>
          </p:sp>
          <p:sp>
            <p:nvSpPr>
              <p:cNvPr id="19606" name="Rectangle 150"/>
              <p:cNvSpPr>
                <a:spLocks noChangeArrowheads="1"/>
              </p:cNvSpPr>
              <p:nvPr/>
            </p:nvSpPr>
            <p:spPr bwMode="auto">
              <a:xfrm>
                <a:off x="4825" y="2412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/>
                <a:endParaRPr lang="en-GB" altLang="zh-CN">
                  <a:ea typeface="宋体" panose="02010600030101010101" pitchFamily="2" charset="-122"/>
                </a:endParaRPr>
              </a:p>
            </p:txBody>
          </p:sp>
          <p:sp>
            <p:nvSpPr>
              <p:cNvPr id="19607" name="Rectangle 151"/>
              <p:cNvSpPr>
                <a:spLocks noChangeArrowheads="1"/>
              </p:cNvSpPr>
              <p:nvPr/>
            </p:nvSpPr>
            <p:spPr bwMode="auto">
              <a:xfrm>
                <a:off x="4964" y="2412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/>
                <a:endParaRPr lang="en-GB" altLang="zh-CN">
                  <a:ea typeface="宋体" panose="02010600030101010101" pitchFamily="2" charset="-122"/>
                </a:endParaRPr>
              </a:p>
            </p:txBody>
          </p:sp>
          <p:sp>
            <p:nvSpPr>
              <p:cNvPr id="19608" name="Rectangle 152"/>
              <p:cNvSpPr>
                <a:spLocks noChangeArrowheads="1"/>
              </p:cNvSpPr>
              <p:nvPr/>
            </p:nvSpPr>
            <p:spPr bwMode="auto">
              <a:xfrm>
                <a:off x="4249" y="2558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/>
                <a:endParaRPr lang="en-GB" altLang="zh-CN">
                  <a:ea typeface="宋体" panose="02010600030101010101" pitchFamily="2" charset="-122"/>
                </a:endParaRPr>
              </a:p>
            </p:txBody>
          </p:sp>
          <p:sp>
            <p:nvSpPr>
              <p:cNvPr id="19609" name="Rectangle 153"/>
              <p:cNvSpPr>
                <a:spLocks noChangeArrowheads="1"/>
              </p:cNvSpPr>
              <p:nvPr/>
            </p:nvSpPr>
            <p:spPr bwMode="auto">
              <a:xfrm>
                <a:off x="4393" y="2558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/>
                <a:endParaRPr lang="en-GB" altLang="zh-CN">
                  <a:ea typeface="宋体" panose="02010600030101010101" pitchFamily="2" charset="-122"/>
                </a:endParaRPr>
              </a:p>
            </p:txBody>
          </p:sp>
          <p:sp>
            <p:nvSpPr>
              <p:cNvPr id="19610" name="Rectangle 154"/>
              <p:cNvSpPr>
                <a:spLocks noChangeArrowheads="1"/>
              </p:cNvSpPr>
              <p:nvPr/>
            </p:nvSpPr>
            <p:spPr bwMode="auto">
              <a:xfrm>
                <a:off x="4537" y="2558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/>
                <a:endParaRPr lang="en-GB" altLang="zh-CN">
                  <a:ea typeface="宋体" panose="02010600030101010101" pitchFamily="2" charset="-122"/>
                </a:endParaRPr>
              </a:p>
            </p:txBody>
          </p:sp>
          <p:sp>
            <p:nvSpPr>
              <p:cNvPr id="19611" name="Rectangle 155"/>
              <p:cNvSpPr>
                <a:spLocks noChangeArrowheads="1"/>
              </p:cNvSpPr>
              <p:nvPr/>
            </p:nvSpPr>
            <p:spPr bwMode="auto">
              <a:xfrm>
                <a:off x="4681" y="2558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/>
                <a:endParaRPr lang="en-GB" altLang="zh-CN">
                  <a:ea typeface="宋体" panose="02010600030101010101" pitchFamily="2" charset="-122"/>
                </a:endParaRPr>
              </a:p>
            </p:txBody>
          </p:sp>
          <p:sp>
            <p:nvSpPr>
              <p:cNvPr id="19612" name="Rectangle 156"/>
              <p:cNvSpPr>
                <a:spLocks noChangeArrowheads="1"/>
              </p:cNvSpPr>
              <p:nvPr/>
            </p:nvSpPr>
            <p:spPr bwMode="auto">
              <a:xfrm>
                <a:off x="4825" y="2558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/>
                <a:endParaRPr lang="en-GB" altLang="zh-CN">
                  <a:ea typeface="宋体" panose="02010600030101010101" pitchFamily="2" charset="-122"/>
                </a:endParaRPr>
              </a:p>
            </p:txBody>
          </p:sp>
          <p:sp>
            <p:nvSpPr>
              <p:cNvPr id="19613" name="Rectangle 157"/>
              <p:cNvSpPr>
                <a:spLocks noChangeArrowheads="1"/>
              </p:cNvSpPr>
              <p:nvPr/>
            </p:nvSpPr>
            <p:spPr bwMode="auto">
              <a:xfrm>
                <a:off x="4964" y="2558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/>
                <a:endParaRPr lang="en-GB" altLang="zh-CN">
                  <a:ea typeface="宋体" panose="02010600030101010101" pitchFamily="2" charset="-122"/>
                </a:endParaRPr>
              </a:p>
            </p:txBody>
          </p:sp>
          <p:sp>
            <p:nvSpPr>
              <p:cNvPr id="19614" name="Rectangle 158"/>
              <p:cNvSpPr>
                <a:spLocks noChangeArrowheads="1"/>
              </p:cNvSpPr>
              <p:nvPr/>
            </p:nvSpPr>
            <p:spPr bwMode="auto">
              <a:xfrm>
                <a:off x="4249" y="2700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/>
                <a:endParaRPr lang="en-GB" altLang="zh-CN">
                  <a:ea typeface="宋体" panose="02010600030101010101" pitchFamily="2" charset="-122"/>
                </a:endParaRPr>
              </a:p>
            </p:txBody>
          </p:sp>
          <p:sp>
            <p:nvSpPr>
              <p:cNvPr id="19615" name="Rectangle 159"/>
              <p:cNvSpPr>
                <a:spLocks noChangeArrowheads="1"/>
              </p:cNvSpPr>
              <p:nvPr/>
            </p:nvSpPr>
            <p:spPr bwMode="auto">
              <a:xfrm>
                <a:off x="4393" y="2700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/>
                <a:endParaRPr lang="en-GB" altLang="zh-CN">
                  <a:ea typeface="宋体" panose="02010600030101010101" pitchFamily="2" charset="-122"/>
                </a:endParaRPr>
              </a:p>
            </p:txBody>
          </p:sp>
          <p:sp>
            <p:nvSpPr>
              <p:cNvPr id="19616" name="Rectangle 160"/>
              <p:cNvSpPr>
                <a:spLocks noChangeArrowheads="1"/>
              </p:cNvSpPr>
              <p:nvPr/>
            </p:nvSpPr>
            <p:spPr bwMode="auto">
              <a:xfrm>
                <a:off x="4537" y="2700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/>
                <a:endParaRPr lang="en-GB" altLang="zh-CN">
                  <a:ea typeface="宋体" panose="02010600030101010101" pitchFamily="2" charset="-122"/>
                </a:endParaRPr>
              </a:p>
            </p:txBody>
          </p:sp>
          <p:sp>
            <p:nvSpPr>
              <p:cNvPr id="19617" name="Rectangle 161"/>
              <p:cNvSpPr>
                <a:spLocks noChangeArrowheads="1"/>
              </p:cNvSpPr>
              <p:nvPr/>
            </p:nvSpPr>
            <p:spPr bwMode="auto">
              <a:xfrm>
                <a:off x="4681" y="2700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/>
                <a:endParaRPr lang="en-GB" altLang="zh-CN">
                  <a:ea typeface="宋体" panose="02010600030101010101" pitchFamily="2" charset="-122"/>
                </a:endParaRPr>
              </a:p>
            </p:txBody>
          </p:sp>
          <p:sp>
            <p:nvSpPr>
              <p:cNvPr id="19618" name="Rectangle 162"/>
              <p:cNvSpPr>
                <a:spLocks noChangeArrowheads="1"/>
              </p:cNvSpPr>
              <p:nvPr/>
            </p:nvSpPr>
            <p:spPr bwMode="auto">
              <a:xfrm>
                <a:off x="4825" y="2700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/>
                <a:endParaRPr lang="en-GB" altLang="zh-CN">
                  <a:ea typeface="宋体" panose="02010600030101010101" pitchFamily="2" charset="-122"/>
                </a:endParaRPr>
              </a:p>
            </p:txBody>
          </p:sp>
          <p:sp>
            <p:nvSpPr>
              <p:cNvPr id="19619" name="Rectangle 163"/>
              <p:cNvSpPr>
                <a:spLocks noChangeArrowheads="1"/>
              </p:cNvSpPr>
              <p:nvPr/>
            </p:nvSpPr>
            <p:spPr bwMode="auto">
              <a:xfrm>
                <a:off x="4964" y="2700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/>
                <a:endParaRPr lang="en-GB" altLang="zh-CN">
                  <a:ea typeface="宋体" panose="02010600030101010101" pitchFamily="2" charset="-122"/>
                </a:endParaRPr>
              </a:p>
            </p:txBody>
          </p:sp>
          <p:sp>
            <p:nvSpPr>
              <p:cNvPr id="19620" name="Rectangle 164"/>
              <p:cNvSpPr>
                <a:spLocks noChangeArrowheads="1"/>
              </p:cNvSpPr>
              <p:nvPr/>
            </p:nvSpPr>
            <p:spPr bwMode="auto">
              <a:xfrm>
                <a:off x="2824" y="2842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/>
                <a:endParaRPr lang="en-GB" altLang="zh-CN">
                  <a:ea typeface="宋体" panose="02010600030101010101" pitchFamily="2" charset="-122"/>
                </a:endParaRPr>
              </a:p>
            </p:txBody>
          </p:sp>
          <p:sp>
            <p:nvSpPr>
              <p:cNvPr id="19621" name="Rectangle 165"/>
              <p:cNvSpPr>
                <a:spLocks noChangeArrowheads="1"/>
              </p:cNvSpPr>
              <p:nvPr/>
            </p:nvSpPr>
            <p:spPr bwMode="auto">
              <a:xfrm>
                <a:off x="2968" y="2842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/>
                <a:endParaRPr lang="en-GB" altLang="zh-CN">
                  <a:ea typeface="宋体" panose="02010600030101010101" pitchFamily="2" charset="-122"/>
                </a:endParaRPr>
              </a:p>
            </p:txBody>
          </p:sp>
          <p:sp>
            <p:nvSpPr>
              <p:cNvPr id="19622" name="Rectangle 166"/>
              <p:cNvSpPr>
                <a:spLocks noChangeArrowheads="1"/>
              </p:cNvSpPr>
              <p:nvPr/>
            </p:nvSpPr>
            <p:spPr bwMode="auto">
              <a:xfrm>
                <a:off x="3112" y="2842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/>
                <a:endParaRPr lang="en-GB" altLang="zh-CN">
                  <a:ea typeface="宋体" panose="02010600030101010101" pitchFamily="2" charset="-122"/>
                </a:endParaRPr>
              </a:p>
            </p:txBody>
          </p:sp>
          <p:sp>
            <p:nvSpPr>
              <p:cNvPr id="19623" name="Rectangle 167"/>
              <p:cNvSpPr>
                <a:spLocks noChangeArrowheads="1"/>
              </p:cNvSpPr>
              <p:nvPr/>
            </p:nvSpPr>
            <p:spPr bwMode="auto">
              <a:xfrm>
                <a:off x="3256" y="2842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/>
                <a:endParaRPr lang="en-GB" altLang="zh-CN">
                  <a:ea typeface="宋体" panose="02010600030101010101" pitchFamily="2" charset="-122"/>
                </a:endParaRPr>
              </a:p>
            </p:txBody>
          </p:sp>
          <p:sp>
            <p:nvSpPr>
              <p:cNvPr id="19624" name="Rectangle 168"/>
              <p:cNvSpPr>
                <a:spLocks noChangeArrowheads="1"/>
              </p:cNvSpPr>
              <p:nvPr/>
            </p:nvSpPr>
            <p:spPr bwMode="auto">
              <a:xfrm>
                <a:off x="3400" y="2842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/>
                <a:endParaRPr lang="en-GB" altLang="zh-CN">
                  <a:ea typeface="宋体" panose="02010600030101010101" pitchFamily="2" charset="-122"/>
                </a:endParaRPr>
              </a:p>
            </p:txBody>
          </p:sp>
          <p:sp>
            <p:nvSpPr>
              <p:cNvPr id="19625" name="Rectangle 169"/>
              <p:cNvSpPr>
                <a:spLocks noChangeArrowheads="1"/>
              </p:cNvSpPr>
              <p:nvPr/>
            </p:nvSpPr>
            <p:spPr bwMode="auto">
              <a:xfrm>
                <a:off x="3539" y="2842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/>
                <a:endParaRPr lang="en-GB" altLang="zh-CN">
                  <a:ea typeface="宋体" panose="02010600030101010101" pitchFamily="2" charset="-122"/>
                </a:endParaRPr>
              </a:p>
            </p:txBody>
          </p:sp>
          <p:sp>
            <p:nvSpPr>
              <p:cNvPr id="19626" name="Rectangle 170"/>
              <p:cNvSpPr>
                <a:spLocks noChangeArrowheads="1"/>
              </p:cNvSpPr>
              <p:nvPr/>
            </p:nvSpPr>
            <p:spPr bwMode="auto">
              <a:xfrm>
                <a:off x="3683" y="2842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/>
                <a:endParaRPr lang="en-GB" altLang="zh-CN">
                  <a:ea typeface="宋体" panose="02010600030101010101" pitchFamily="2" charset="-122"/>
                </a:endParaRPr>
              </a:p>
            </p:txBody>
          </p:sp>
          <p:sp>
            <p:nvSpPr>
              <p:cNvPr id="19627" name="Rectangle 171"/>
              <p:cNvSpPr>
                <a:spLocks noChangeArrowheads="1"/>
              </p:cNvSpPr>
              <p:nvPr/>
            </p:nvSpPr>
            <p:spPr bwMode="auto">
              <a:xfrm>
                <a:off x="3827" y="2842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/>
                <a:endParaRPr lang="en-GB" altLang="zh-CN">
                  <a:ea typeface="宋体" panose="02010600030101010101" pitchFamily="2" charset="-122"/>
                </a:endParaRPr>
              </a:p>
            </p:txBody>
          </p:sp>
          <p:sp>
            <p:nvSpPr>
              <p:cNvPr id="19628" name="Rectangle 172"/>
              <p:cNvSpPr>
                <a:spLocks noChangeArrowheads="1"/>
              </p:cNvSpPr>
              <p:nvPr/>
            </p:nvSpPr>
            <p:spPr bwMode="auto">
              <a:xfrm>
                <a:off x="3971" y="2842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/>
                <a:endParaRPr lang="en-GB" altLang="zh-CN">
                  <a:ea typeface="宋体" panose="02010600030101010101" pitchFamily="2" charset="-122"/>
                </a:endParaRPr>
              </a:p>
            </p:txBody>
          </p:sp>
          <p:sp>
            <p:nvSpPr>
              <p:cNvPr id="19629" name="Rectangle 173"/>
              <p:cNvSpPr>
                <a:spLocks noChangeArrowheads="1"/>
              </p:cNvSpPr>
              <p:nvPr/>
            </p:nvSpPr>
            <p:spPr bwMode="auto">
              <a:xfrm>
                <a:off x="4110" y="2842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/>
                <a:endParaRPr lang="en-GB" altLang="zh-CN">
                  <a:ea typeface="宋体" panose="02010600030101010101" pitchFamily="2" charset="-122"/>
                </a:endParaRPr>
              </a:p>
            </p:txBody>
          </p:sp>
          <p:sp>
            <p:nvSpPr>
              <p:cNvPr id="19630" name="Rectangle 174"/>
              <p:cNvSpPr>
                <a:spLocks noChangeArrowheads="1"/>
              </p:cNvSpPr>
              <p:nvPr/>
            </p:nvSpPr>
            <p:spPr bwMode="auto">
              <a:xfrm>
                <a:off x="2824" y="2984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/>
                <a:endParaRPr lang="en-GB" altLang="zh-CN">
                  <a:ea typeface="宋体" panose="02010600030101010101" pitchFamily="2" charset="-122"/>
                </a:endParaRPr>
              </a:p>
            </p:txBody>
          </p:sp>
          <p:sp>
            <p:nvSpPr>
              <p:cNvPr id="19631" name="Rectangle 175"/>
              <p:cNvSpPr>
                <a:spLocks noChangeArrowheads="1"/>
              </p:cNvSpPr>
              <p:nvPr/>
            </p:nvSpPr>
            <p:spPr bwMode="auto">
              <a:xfrm>
                <a:off x="2968" y="2984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/>
                <a:endParaRPr lang="en-GB" altLang="zh-CN">
                  <a:ea typeface="宋体" panose="02010600030101010101" pitchFamily="2" charset="-122"/>
                </a:endParaRPr>
              </a:p>
            </p:txBody>
          </p:sp>
          <p:sp>
            <p:nvSpPr>
              <p:cNvPr id="19632" name="Rectangle 176"/>
              <p:cNvSpPr>
                <a:spLocks noChangeArrowheads="1"/>
              </p:cNvSpPr>
              <p:nvPr/>
            </p:nvSpPr>
            <p:spPr bwMode="auto">
              <a:xfrm>
                <a:off x="3112" y="2984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/>
                <a:endParaRPr lang="en-GB" altLang="zh-CN">
                  <a:ea typeface="宋体" panose="02010600030101010101" pitchFamily="2" charset="-122"/>
                </a:endParaRPr>
              </a:p>
            </p:txBody>
          </p:sp>
          <p:sp>
            <p:nvSpPr>
              <p:cNvPr id="19633" name="Rectangle 177"/>
              <p:cNvSpPr>
                <a:spLocks noChangeArrowheads="1"/>
              </p:cNvSpPr>
              <p:nvPr/>
            </p:nvSpPr>
            <p:spPr bwMode="auto">
              <a:xfrm>
                <a:off x="3256" y="2984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/>
                <a:endParaRPr lang="en-GB" altLang="zh-CN">
                  <a:ea typeface="宋体" panose="02010600030101010101" pitchFamily="2" charset="-122"/>
                </a:endParaRPr>
              </a:p>
            </p:txBody>
          </p:sp>
          <p:sp>
            <p:nvSpPr>
              <p:cNvPr id="19634" name="Rectangle 178"/>
              <p:cNvSpPr>
                <a:spLocks noChangeArrowheads="1"/>
              </p:cNvSpPr>
              <p:nvPr/>
            </p:nvSpPr>
            <p:spPr bwMode="auto">
              <a:xfrm>
                <a:off x="3400" y="2984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/>
                <a:endParaRPr lang="en-GB" altLang="zh-CN">
                  <a:ea typeface="宋体" panose="02010600030101010101" pitchFamily="2" charset="-122"/>
                </a:endParaRPr>
              </a:p>
            </p:txBody>
          </p:sp>
          <p:sp>
            <p:nvSpPr>
              <p:cNvPr id="19635" name="Rectangle 179"/>
              <p:cNvSpPr>
                <a:spLocks noChangeArrowheads="1"/>
              </p:cNvSpPr>
              <p:nvPr/>
            </p:nvSpPr>
            <p:spPr bwMode="auto">
              <a:xfrm>
                <a:off x="3539" y="2984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/>
                <a:endParaRPr lang="en-GB" altLang="zh-CN">
                  <a:ea typeface="宋体" panose="02010600030101010101" pitchFamily="2" charset="-122"/>
                </a:endParaRPr>
              </a:p>
            </p:txBody>
          </p:sp>
          <p:sp>
            <p:nvSpPr>
              <p:cNvPr id="19636" name="Rectangle 180"/>
              <p:cNvSpPr>
                <a:spLocks noChangeArrowheads="1"/>
              </p:cNvSpPr>
              <p:nvPr/>
            </p:nvSpPr>
            <p:spPr bwMode="auto">
              <a:xfrm>
                <a:off x="3683" y="2984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/>
                <a:endParaRPr lang="en-GB" altLang="zh-CN">
                  <a:ea typeface="宋体" panose="02010600030101010101" pitchFamily="2" charset="-122"/>
                </a:endParaRPr>
              </a:p>
            </p:txBody>
          </p:sp>
          <p:sp>
            <p:nvSpPr>
              <p:cNvPr id="19637" name="Rectangle 181"/>
              <p:cNvSpPr>
                <a:spLocks noChangeArrowheads="1"/>
              </p:cNvSpPr>
              <p:nvPr/>
            </p:nvSpPr>
            <p:spPr bwMode="auto">
              <a:xfrm>
                <a:off x="3827" y="2984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/>
                <a:endParaRPr lang="en-GB" altLang="zh-CN">
                  <a:ea typeface="宋体" panose="02010600030101010101" pitchFamily="2" charset="-122"/>
                </a:endParaRPr>
              </a:p>
            </p:txBody>
          </p:sp>
          <p:sp>
            <p:nvSpPr>
              <p:cNvPr id="19638" name="Rectangle 182"/>
              <p:cNvSpPr>
                <a:spLocks noChangeArrowheads="1"/>
              </p:cNvSpPr>
              <p:nvPr/>
            </p:nvSpPr>
            <p:spPr bwMode="auto">
              <a:xfrm>
                <a:off x="3971" y="2984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/>
                <a:endParaRPr lang="en-GB" altLang="zh-CN">
                  <a:ea typeface="宋体" panose="02010600030101010101" pitchFamily="2" charset="-122"/>
                </a:endParaRPr>
              </a:p>
            </p:txBody>
          </p:sp>
          <p:sp>
            <p:nvSpPr>
              <p:cNvPr id="19639" name="Rectangle 183"/>
              <p:cNvSpPr>
                <a:spLocks noChangeArrowheads="1"/>
              </p:cNvSpPr>
              <p:nvPr/>
            </p:nvSpPr>
            <p:spPr bwMode="auto">
              <a:xfrm>
                <a:off x="4110" y="2984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/>
                <a:endParaRPr lang="en-GB" altLang="zh-CN">
                  <a:ea typeface="宋体" panose="02010600030101010101" pitchFamily="2" charset="-122"/>
                </a:endParaRPr>
              </a:p>
            </p:txBody>
          </p:sp>
          <p:sp>
            <p:nvSpPr>
              <p:cNvPr id="19640" name="Rectangle 184"/>
              <p:cNvSpPr>
                <a:spLocks noChangeArrowheads="1"/>
              </p:cNvSpPr>
              <p:nvPr/>
            </p:nvSpPr>
            <p:spPr bwMode="auto">
              <a:xfrm>
                <a:off x="2824" y="3128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/>
                <a:endParaRPr lang="en-GB" altLang="zh-CN">
                  <a:ea typeface="宋体" panose="02010600030101010101" pitchFamily="2" charset="-122"/>
                </a:endParaRPr>
              </a:p>
            </p:txBody>
          </p:sp>
          <p:sp>
            <p:nvSpPr>
              <p:cNvPr id="19641" name="Rectangle 185"/>
              <p:cNvSpPr>
                <a:spLocks noChangeArrowheads="1"/>
              </p:cNvSpPr>
              <p:nvPr/>
            </p:nvSpPr>
            <p:spPr bwMode="auto">
              <a:xfrm>
                <a:off x="2968" y="3128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/>
                <a:endParaRPr lang="en-GB" altLang="zh-CN">
                  <a:ea typeface="宋体" panose="02010600030101010101" pitchFamily="2" charset="-122"/>
                </a:endParaRPr>
              </a:p>
            </p:txBody>
          </p:sp>
          <p:sp>
            <p:nvSpPr>
              <p:cNvPr id="19642" name="Rectangle 186"/>
              <p:cNvSpPr>
                <a:spLocks noChangeArrowheads="1"/>
              </p:cNvSpPr>
              <p:nvPr/>
            </p:nvSpPr>
            <p:spPr bwMode="auto">
              <a:xfrm>
                <a:off x="3112" y="3128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/>
                <a:endParaRPr lang="en-GB" altLang="zh-CN">
                  <a:ea typeface="宋体" panose="02010600030101010101" pitchFamily="2" charset="-122"/>
                </a:endParaRPr>
              </a:p>
            </p:txBody>
          </p:sp>
          <p:sp>
            <p:nvSpPr>
              <p:cNvPr id="19643" name="Rectangle 187"/>
              <p:cNvSpPr>
                <a:spLocks noChangeArrowheads="1"/>
              </p:cNvSpPr>
              <p:nvPr/>
            </p:nvSpPr>
            <p:spPr bwMode="auto">
              <a:xfrm>
                <a:off x="3256" y="3128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/>
                <a:endParaRPr lang="en-GB" altLang="zh-CN">
                  <a:ea typeface="宋体" panose="02010600030101010101" pitchFamily="2" charset="-122"/>
                </a:endParaRPr>
              </a:p>
            </p:txBody>
          </p:sp>
          <p:sp>
            <p:nvSpPr>
              <p:cNvPr id="19644" name="Rectangle 188"/>
              <p:cNvSpPr>
                <a:spLocks noChangeArrowheads="1"/>
              </p:cNvSpPr>
              <p:nvPr/>
            </p:nvSpPr>
            <p:spPr bwMode="auto">
              <a:xfrm>
                <a:off x="3400" y="3128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/>
                <a:endParaRPr lang="en-GB" altLang="zh-CN">
                  <a:ea typeface="宋体" panose="02010600030101010101" pitchFamily="2" charset="-122"/>
                </a:endParaRPr>
              </a:p>
            </p:txBody>
          </p:sp>
          <p:sp>
            <p:nvSpPr>
              <p:cNvPr id="19645" name="Rectangle 189"/>
              <p:cNvSpPr>
                <a:spLocks noChangeArrowheads="1"/>
              </p:cNvSpPr>
              <p:nvPr/>
            </p:nvSpPr>
            <p:spPr bwMode="auto">
              <a:xfrm>
                <a:off x="3539" y="3128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/>
                <a:endParaRPr lang="en-GB" altLang="zh-CN">
                  <a:ea typeface="宋体" panose="02010600030101010101" pitchFamily="2" charset="-122"/>
                </a:endParaRPr>
              </a:p>
            </p:txBody>
          </p:sp>
          <p:sp>
            <p:nvSpPr>
              <p:cNvPr id="19646" name="Rectangle 190"/>
              <p:cNvSpPr>
                <a:spLocks noChangeArrowheads="1"/>
              </p:cNvSpPr>
              <p:nvPr/>
            </p:nvSpPr>
            <p:spPr bwMode="auto">
              <a:xfrm>
                <a:off x="3683" y="3128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/>
                <a:endParaRPr lang="en-GB" altLang="zh-CN">
                  <a:ea typeface="宋体" panose="02010600030101010101" pitchFamily="2" charset="-122"/>
                </a:endParaRPr>
              </a:p>
            </p:txBody>
          </p:sp>
          <p:sp>
            <p:nvSpPr>
              <p:cNvPr id="19647" name="Rectangle 191"/>
              <p:cNvSpPr>
                <a:spLocks noChangeArrowheads="1"/>
              </p:cNvSpPr>
              <p:nvPr/>
            </p:nvSpPr>
            <p:spPr bwMode="auto">
              <a:xfrm>
                <a:off x="3827" y="3128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/>
                <a:endParaRPr lang="en-GB" altLang="zh-CN">
                  <a:ea typeface="宋体" panose="02010600030101010101" pitchFamily="2" charset="-122"/>
                </a:endParaRPr>
              </a:p>
            </p:txBody>
          </p:sp>
          <p:sp>
            <p:nvSpPr>
              <p:cNvPr id="19648" name="Rectangle 192"/>
              <p:cNvSpPr>
                <a:spLocks noChangeArrowheads="1"/>
              </p:cNvSpPr>
              <p:nvPr/>
            </p:nvSpPr>
            <p:spPr bwMode="auto">
              <a:xfrm>
                <a:off x="3971" y="3128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/>
                <a:endParaRPr lang="en-GB" altLang="zh-CN">
                  <a:ea typeface="宋体" panose="02010600030101010101" pitchFamily="2" charset="-122"/>
                </a:endParaRPr>
              </a:p>
            </p:txBody>
          </p:sp>
          <p:sp>
            <p:nvSpPr>
              <p:cNvPr id="19649" name="Rectangle 193"/>
              <p:cNvSpPr>
                <a:spLocks noChangeArrowheads="1"/>
              </p:cNvSpPr>
              <p:nvPr/>
            </p:nvSpPr>
            <p:spPr bwMode="auto">
              <a:xfrm>
                <a:off x="4110" y="3128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/>
                <a:endParaRPr lang="en-GB" altLang="zh-CN">
                  <a:ea typeface="宋体" panose="02010600030101010101" pitchFamily="2" charset="-122"/>
                </a:endParaRPr>
              </a:p>
            </p:txBody>
          </p:sp>
          <p:sp>
            <p:nvSpPr>
              <p:cNvPr id="19650" name="Rectangle 194"/>
              <p:cNvSpPr>
                <a:spLocks noChangeArrowheads="1"/>
              </p:cNvSpPr>
              <p:nvPr/>
            </p:nvSpPr>
            <p:spPr bwMode="auto">
              <a:xfrm>
                <a:off x="2824" y="3270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/>
                <a:endParaRPr lang="en-GB" altLang="zh-CN">
                  <a:ea typeface="宋体" panose="02010600030101010101" pitchFamily="2" charset="-122"/>
                </a:endParaRPr>
              </a:p>
            </p:txBody>
          </p:sp>
          <p:sp>
            <p:nvSpPr>
              <p:cNvPr id="19651" name="Rectangle 195"/>
              <p:cNvSpPr>
                <a:spLocks noChangeArrowheads="1"/>
              </p:cNvSpPr>
              <p:nvPr/>
            </p:nvSpPr>
            <p:spPr bwMode="auto">
              <a:xfrm>
                <a:off x="2968" y="3270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/>
                <a:endParaRPr lang="en-GB" altLang="zh-CN">
                  <a:ea typeface="宋体" panose="02010600030101010101" pitchFamily="2" charset="-122"/>
                </a:endParaRPr>
              </a:p>
            </p:txBody>
          </p:sp>
          <p:sp>
            <p:nvSpPr>
              <p:cNvPr id="19652" name="Rectangle 196"/>
              <p:cNvSpPr>
                <a:spLocks noChangeArrowheads="1"/>
              </p:cNvSpPr>
              <p:nvPr/>
            </p:nvSpPr>
            <p:spPr bwMode="auto">
              <a:xfrm>
                <a:off x="3112" y="3270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/>
                <a:endParaRPr lang="en-GB" altLang="zh-CN">
                  <a:ea typeface="宋体" panose="02010600030101010101" pitchFamily="2" charset="-122"/>
                </a:endParaRPr>
              </a:p>
            </p:txBody>
          </p:sp>
          <p:sp>
            <p:nvSpPr>
              <p:cNvPr id="19653" name="Rectangle 197"/>
              <p:cNvSpPr>
                <a:spLocks noChangeArrowheads="1"/>
              </p:cNvSpPr>
              <p:nvPr/>
            </p:nvSpPr>
            <p:spPr bwMode="auto">
              <a:xfrm>
                <a:off x="3256" y="3270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/>
                <a:endParaRPr lang="en-GB" altLang="zh-CN">
                  <a:ea typeface="宋体" panose="02010600030101010101" pitchFamily="2" charset="-122"/>
                </a:endParaRPr>
              </a:p>
            </p:txBody>
          </p:sp>
          <p:sp>
            <p:nvSpPr>
              <p:cNvPr id="19654" name="Rectangle 198"/>
              <p:cNvSpPr>
                <a:spLocks noChangeArrowheads="1"/>
              </p:cNvSpPr>
              <p:nvPr/>
            </p:nvSpPr>
            <p:spPr bwMode="auto">
              <a:xfrm>
                <a:off x="3400" y="3270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/>
                <a:endParaRPr lang="en-GB" altLang="zh-CN">
                  <a:ea typeface="宋体" panose="02010600030101010101" pitchFamily="2" charset="-122"/>
                </a:endParaRPr>
              </a:p>
            </p:txBody>
          </p:sp>
          <p:sp>
            <p:nvSpPr>
              <p:cNvPr id="19655" name="Rectangle 199"/>
              <p:cNvSpPr>
                <a:spLocks noChangeArrowheads="1"/>
              </p:cNvSpPr>
              <p:nvPr/>
            </p:nvSpPr>
            <p:spPr bwMode="auto">
              <a:xfrm>
                <a:off x="3539" y="3270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/>
                <a:endParaRPr lang="en-GB" altLang="zh-CN">
                  <a:ea typeface="宋体" panose="02010600030101010101" pitchFamily="2" charset="-122"/>
                </a:endParaRPr>
              </a:p>
            </p:txBody>
          </p:sp>
          <p:sp>
            <p:nvSpPr>
              <p:cNvPr id="19656" name="Rectangle 200"/>
              <p:cNvSpPr>
                <a:spLocks noChangeArrowheads="1"/>
              </p:cNvSpPr>
              <p:nvPr/>
            </p:nvSpPr>
            <p:spPr bwMode="auto">
              <a:xfrm>
                <a:off x="3683" y="3270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/>
                <a:endParaRPr lang="en-GB" altLang="zh-CN">
                  <a:ea typeface="宋体" panose="02010600030101010101" pitchFamily="2" charset="-122"/>
                </a:endParaRPr>
              </a:p>
            </p:txBody>
          </p:sp>
          <p:sp>
            <p:nvSpPr>
              <p:cNvPr id="19657" name="Rectangle 201"/>
              <p:cNvSpPr>
                <a:spLocks noChangeArrowheads="1"/>
              </p:cNvSpPr>
              <p:nvPr/>
            </p:nvSpPr>
            <p:spPr bwMode="auto">
              <a:xfrm>
                <a:off x="3827" y="3270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/>
                <a:endParaRPr lang="en-GB" altLang="zh-CN">
                  <a:ea typeface="宋体" panose="02010600030101010101" pitchFamily="2" charset="-122"/>
                </a:endParaRPr>
              </a:p>
            </p:txBody>
          </p:sp>
          <p:sp>
            <p:nvSpPr>
              <p:cNvPr id="19658" name="Rectangle 202"/>
              <p:cNvSpPr>
                <a:spLocks noChangeArrowheads="1"/>
              </p:cNvSpPr>
              <p:nvPr/>
            </p:nvSpPr>
            <p:spPr bwMode="auto">
              <a:xfrm>
                <a:off x="3971" y="3270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/>
                <a:endParaRPr lang="en-GB" altLang="zh-CN">
                  <a:ea typeface="宋体" panose="02010600030101010101" pitchFamily="2" charset="-122"/>
                </a:endParaRPr>
              </a:p>
            </p:txBody>
          </p:sp>
          <p:sp>
            <p:nvSpPr>
              <p:cNvPr id="19659" name="Rectangle 203"/>
              <p:cNvSpPr>
                <a:spLocks noChangeArrowheads="1"/>
              </p:cNvSpPr>
              <p:nvPr/>
            </p:nvSpPr>
            <p:spPr bwMode="auto">
              <a:xfrm>
                <a:off x="4110" y="3270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/>
                <a:endParaRPr lang="en-GB" altLang="zh-CN">
                  <a:ea typeface="宋体" panose="02010600030101010101" pitchFamily="2" charset="-122"/>
                </a:endParaRPr>
              </a:p>
            </p:txBody>
          </p:sp>
          <p:sp>
            <p:nvSpPr>
              <p:cNvPr id="19660" name="Rectangle 204"/>
              <p:cNvSpPr>
                <a:spLocks noChangeArrowheads="1"/>
              </p:cNvSpPr>
              <p:nvPr/>
            </p:nvSpPr>
            <p:spPr bwMode="auto">
              <a:xfrm>
                <a:off x="2824" y="3407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/>
                <a:endParaRPr lang="en-GB" altLang="zh-CN">
                  <a:ea typeface="宋体" panose="02010600030101010101" pitchFamily="2" charset="-122"/>
                </a:endParaRPr>
              </a:p>
            </p:txBody>
          </p:sp>
          <p:sp>
            <p:nvSpPr>
              <p:cNvPr id="19661" name="Rectangle 205"/>
              <p:cNvSpPr>
                <a:spLocks noChangeArrowheads="1"/>
              </p:cNvSpPr>
              <p:nvPr/>
            </p:nvSpPr>
            <p:spPr bwMode="auto">
              <a:xfrm>
                <a:off x="2968" y="3407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/>
                <a:endParaRPr lang="en-GB" altLang="zh-CN">
                  <a:ea typeface="宋体" panose="02010600030101010101" pitchFamily="2" charset="-122"/>
                </a:endParaRPr>
              </a:p>
            </p:txBody>
          </p:sp>
          <p:sp>
            <p:nvSpPr>
              <p:cNvPr id="19662" name="Rectangle 206"/>
              <p:cNvSpPr>
                <a:spLocks noChangeArrowheads="1"/>
              </p:cNvSpPr>
              <p:nvPr/>
            </p:nvSpPr>
            <p:spPr bwMode="auto">
              <a:xfrm>
                <a:off x="3112" y="3407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/>
                <a:endParaRPr lang="en-GB" altLang="zh-CN">
                  <a:ea typeface="宋体" panose="02010600030101010101" pitchFamily="2" charset="-122"/>
                </a:endParaRPr>
              </a:p>
            </p:txBody>
          </p:sp>
          <p:sp>
            <p:nvSpPr>
              <p:cNvPr id="19663" name="Rectangle 207"/>
              <p:cNvSpPr>
                <a:spLocks noChangeArrowheads="1"/>
              </p:cNvSpPr>
              <p:nvPr/>
            </p:nvSpPr>
            <p:spPr bwMode="auto">
              <a:xfrm>
                <a:off x="3256" y="3407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/>
                <a:endParaRPr lang="en-GB" altLang="zh-CN">
                  <a:ea typeface="宋体" panose="02010600030101010101" pitchFamily="2" charset="-122"/>
                </a:endParaRPr>
              </a:p>
            </p:txBody>
          </p:sp>
          <p:sp>
            <p:nvSpPr>
              <p:cNvPr id="19664" name="Rectangle 208"/>
              <p:cNvSpPr>
                <a:spLocks noChangeArrowheads="1"/>
              </p:cNvSpPr>
              <p:nvPr/>
            </p:nvSpPr>
            <p:spPr bwMode="auto">
              <a:xfrm>
                <a:off x="3400" y="3407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/>
                <a:endParaRPr lang="en-GB" altLang="zh-CN">
                  <a:ea typeface="宋体" panose="02010600030101010101" pitchFamily="2" charset="-122"/>
                </a:endParaRPr>
              </a:p>
            </p:txBody>
          </p:sp>
          <p:sp>
            <p:nvSpPr>
              <p:cNvPr id="19665" name="Rectangle 209"/>
              <p:cNvSpPr>
                <a:spLocks noChangeArrowheads="1"/>
              </p:cNvSpPr>
              <p:nvPr/>
            </p:nvSpPr>
            <p:spPr bwMode="auto">
              <a:xfrm>
                <a:off x="3539" y="3407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/>
                <a:endParaRPr lang="en-GB" altLang="zh-CN">
                  <a:ea typeface="宋体" panose="02010600030101010101" pitchFamily="2" charset="-122"/>
                </a:endParaRPr>
              </a:p>
            </p:txBody>
          </p:sp>
          <p:sp>
            <p:nvSpPr>
              <p:cNvPr id="19666" name="Rectangle 210"/>
              <p:cNvSpPr>
                <a:spLocks noChangeArrowheads="1"/>
              </p:cNvSpPr>
              <p:nvPr/>
            </p:nvSpPr>
            <p:spPr bwMode="auto">
              <a:xfrm>
                <a:off x="3683" y="3407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/>
                <a:endParaRPr lang="en-GB" altLang="zh-CN">
                  <a:ea typeface="宋体" panose="02010600030101010101" pitchFamily="2" charset="-122"/>
                </a:endParaRPr>
              </a:p>
            </p:txBody>
          </p:sp>
          <p:sp>
            <p:nvSpPr>
              <p:cNvPr id="19667" name="Rectangle 211"/>
              <p:cNvSpPr>
                <a:spLocks noChangeArrowheads="1"/>
              </p:cNvSpPr>
              <p:nvPr/>
            </p:nvSpPr>
            <p:spPr bwMode="auto">
              <a:xfrm>
                <a:off x="3827" y="3407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/>
                <a:endParaRPr lang="en-GB" altLang="zh-CN">
                  <a:ea typeface="宋体" panose="02010600030101010101" pitchFamily="2" charset="-122"/>
                </a:endParaRPr>
              </a:p>
            </p:txBody>
          </p:sp>
          <p:sp>
            <p:nvSpPr>
              <p:cNvPr id="19668" name="Rectangle 212"/>
              <p:cNvSpPr>
                <a:spLocks noChangeArrowheads="1"/>
              </p:cNvSpPr>
              <p:nvPr/>
            </p:nvSpPr>
            <p:spPr bwMode="auto">
              <a:xfrm>
                <a:off x="3971" y="3407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/>
                <a:endParaRPr lang="en-GB" altLang="zh-CN">
                  <a:ea typeface="宋体" panose="02010600030101010101" pitchFamily="2" charset="-122"/>
                </a:endParaRPr>
              </a:p>
            </p:txBody>
          </p:sp>
          <p:sp>
            <p:nvSpPr>
              <p:cNvPr id="19669" name="Rectangle 213"/>
              <p:cNvSpPr>
                <a:spLocks noChangeArrowheads="1"/>
              </p:cNvSpPr>
              <p:nvPr/>
            </p:nvSpPr>
            <p:spPr bwMode="auto">
              <a:xfrm>
                <a:off x="4110" y="3407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/>
                <a:endParaRPr lang="en-GB" altLang="zh-CN">
                  <a:ea typeface="宋体" panose="02010600030101010101" pitchFamily="2" charset="-122"/>
                </a:endParaRPr>
              </a:p>
            </p:txBody>
          </p:sp>
          <p:sp>
            <p:nvSpPr>
              <p:cNvPr id="19670" name="Rectangle 214"/>
              <p:cNvSpPr>
                <a:spLocks noChangeArrowheads="1"/>
              </p:cNvSpPr>
              <p:nvPr/>
            </p:nvSpPr>
            <p:spPr bwMode="auto">
              <a:xfrm>
                <a:off x="4249" y="2842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/>
                <a:endParaRPr lang="en-GB" altLang="zh-CN">
                  <a:ea typeface="宋体" panose="02010600030101010101" pitchFamily="2" charset="-122"/>
                </a:endParaRPr>
              </a:p>
            </p:txBody>
          </p:sp>
          <p:sp>
            <p:nvSpPr>
              <p:cNvPr id="19671" name="Rectangle 215"/>
              <p:cNvSpPr>
                <a:spLocks noChangeArrowheads="1"/>
              </p:cNvSpPr>
              <p:nvPr/>
            </p:nvSpPr>
            <p:spPr bwMode="auto">
              <a:xfrm>
                <a:off x="4393" y="2842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/>
                <a:endParaRPr lang="en-GB" altLang="zh-CN">
                  <a:ea typeface="宋体" panose="02010600030101010101" pitchFamily="2" charset="-122"/>
                </a:endParaRPr>
              </a:p>
            </p:txBody>
          </p:sp>
          <p:sp>
            <p:nvSpPr>
              <p:cNvPr id="19672" name="Rectangle 216"/>
              <p:cNvSpPr>
                <a:spLocks noChangeArrowheads="1"/>
              </p:cNvSpPr>
              <p:nvPr/>
            </p:nvSpPr>
            <p:spPr bwMode="auto">
              <a:xfrm>
                <a:off x="4537" y="2842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/>
                <a:endParaRPr lang="en-GB" altLang="zh-CN">
                  <a:ea typeface="宋体" panose="02010600030101010101" pitchFamily="2" charset="-122"/>
                </a:endParaRPr>
              </a:p>
            </p:txBody>
          </p:sp>
          <p:sp>
            <p:nvSpPr>
              <p:cNvPr id="19673" name="Rectangle 217"/>
              <p:cNvSpPr>
                <a:spLocks noChangeArrowheads="1"/>
              </p:cNvSpPr>
              <p:nvPr/>
            </p:nvSpPr>
            <p:spPr bwMode="auto">
              <a:xfrm>
                <a:off x="4681" y="2842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/>
                <a:endParaRPr lang="en-GB" altLang="zh-CN">
                  <a:ea typeface="宋体" panose="02010600030101010101" pitchFamily="2" charset="-122"/>
                </a:endParaRPr>
              </a:p>
            </p:txBody>
          </p:sp>
          <p:sp>
            <p:nvSpPr>
              <p:cNvPr id="19674" name="Rectangle 218"/>
              <p:cNvSpPr>
                <a:spLocks noChangeArrowheads="1"/>
              </p:cNvSpPr>
              <p:nvPr/>
            </p:nvSpPr>
            <p:spPr bwMode="auto">
              <a:xfrm>
                <a:off x="4825" y="2842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/>
                <a:endParaRPr lang="en-GB" altLang="zh-CN">
                  <a:ea typeface="宋体" panose="02010600030101010101" pitchFamily="2" charset="-122"/>
                </a:endParaRPr>
              </a:p>
            </p:txBody>
          </p:sp>
          <p:sp>
            <p:nvSpPr>
              <p:cNvPr id="19675" name="Rectangle 219"/>
              <p:cNvSpPr>
                <a:spLocks noChangeArrowheads="1"/>
              </p:cNvSpPr>
              <p:nvPr/>
            </p:nvSpPr>
            <p:spPr bwMode="auto">
              <a:xfrm>
                <a:off x="4964" y="2842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/>
                <a:endParaRPr lang="en-GB" altLang="zh-CN">
                  <a:ea typeface="宋体" panose="02010600030101010101" pitchFamily="2" charset="-122"/>
                </a:endParaRPr>
              </a:p>
            </p:txBody>
          </p:sp>
          <p:sp>
            <p:nvSpPr>
              <p:cNvPr id="19676" name="Rectangle 220"/>
              <p:cNvSpPr>
                <a:spLocks noChangeArrowheads="1"/>
              </p:cNvSpPr>
              <p:nvPr/>
            </p:nvSpPr>
            <p:spPr bwMode="auto">
              <a:xfrm>
                <a:off x="4249" y="2984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/>
                <a:endParaRPr lang="en-GB" altLang="zh-CN">
                  <a:ea typeface="宋体" panose="02010600030101010101" pitchFamily="2" charset="-122"/>
                </a:endParaRPr>
              </a:p>
            </p:txBody>
          </p:sp>
          <p:sp>
            <p:nvSpPr>
              <p:cNvPr id="19677" name="Rectangle 221"/>
              <p:cNvSpPr>
                <a:spLocks noChangeArrowheads="1"/>
              </p:cNvSpPr>
              <p:nvPr/>
            </p:nvSpPr>
            <p:spPr bwMode="auto">
              <a:xfrm>
                <a:off x="4393" y="2984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/>
                <a:endParaRPr lang="en-GB" altLang="zh-CN">
                  <a:ea typeface="宋体" panose="02010600030101010101" pitchFamily="2" charset="-122"/>
                </a:endParaRPr>
              </a:p>
            </p:txBody>
          </p:sp>
          <p:sp>
            <p:nvSpPr>
              <p:cNvPr id="19678" name="Rectangle 222"/>
              <p:cNvSpPr>
                <a:spLocks noChangeArrowheads="1"/>
              </p:cNvSpPr>
              <p:nvPr/>
            </p:nvSpPr>
            <p:spPr bwMode="auto">
              <a:xfrm>
                <a:off x="4537" y="2984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/>
                <a:endParaRPr lang="en-GB" altLang="zh-CN">
                  <a:ea typeface="宋体" panose="02010600030101010101" pitchFamily="2" charset="-122"/>
                </a:endParaRPr>
              </a:p>
            </p:txBody>
          </p:sp>
          <p:sp>
            <p:nvSpPr>
              <p:cNvPr id="19679" name="Rectangle 223"/>
              <p:cNvSpPr>
                <a:spLocks noChangeArrowheads="1"/>
              </p:cNvSpPr>
              <p:nvPr/>
            </p:nvSpPr>
            <p:spPr bwMode="auto">
              <a:xfrm>
                <a:off x="4681" y="2984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/>
                <a:endParaRPr lang="en-GB" altLang="zh-CN">
                  <a:ea typeface="宋体" panose="02010600030101010101" pitchFamily="2" charset="-122"/>
                </a:endParaRPr>
              </a:p>
            </p:txBody>
          </p:sp>
          <p:sp>
            <p:nvSpPr>
              <p:cNvPr id="19680" name="Rectangle 224"/>
              <p:cNvSpPr>
                <a:spLocks noChangeArrowheads="1"/>
              </p:cNvSpPr>
              <p:nvPr/>
            </p:nvSpPr>
            <p:spPr bwMode="auto">
              <a:xfrm>
                <a:off x="4825" y="2984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/>
                <a:endParaRPr lang="en-GB" altLang="zh-CN">
                  <a:ea typeface="宋体" panose="02010600030101010101" pitchFamily="2" charset="-122"/>
                </a:endParaRPr>
              </a:p>
            </p:txBody>
          </p:sp>
          <p:sp>
            <p:nvSpPr>
              <p:cNvPr id="19681" name="Rectangle 225"/>
              <p:cNvSpPr>
                <a:spLocks noChangeArrowheads="1"/>
              </p:cNvSpPr>
              <p:nvPr/>
            </p:nvSpPr>
            <p:spPr bwMode="auto">
              <a:xfrm>
                <a:off x="4964" y="2984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/>
                <a:endParaRPr lang="en-GB" altLang="zh-CN">
                  <a:ea typeface="宋体" panose="02010600030101010101" pitchFamily="2" charset="-122"/>
                </a:endParaRPr>
              </a:p>
            </p:txBody>
          </p:sp>
          <p:sp>
            <p:nvSpPr>
              <p:cNvPr id="19682" name="Rectangle 226"/>
              <p:cNvSpPr>
                <a:spLocks noChangeArrowheads="1"/>
              </p:cNvSpPr>
              <p:nvPr/>
            </p:nvSpPr>
            <p:spPr bwMode="auto">
              <a:xfrm>
                <a:off x="4249" y="3128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/>
                <a:endParaRPr lang="en-GB" altLang="zh-CN">
                  <a:ea typeface="宋体" panose="02010600030101010101" pitchFamily="2" charset="-122"/>
                </a:endParaRPr>
              </a:p>
            </p:txBody>
          </p:sp>
          <p:sp>
            <p:nvSpPr>
              <p:cNvPr id="19683" name="Rectangle 227"/>
              <p:cNvSpPr>
                <a:spLocks noChangeArrowheads="1"/>
              </p:cNvSpPr>
              <p:nvPr/>
            </p:nvSpPr>
            <p:spPr bwMode="auto">
              <a:xfrm>
                <a:off x="4393" y="3128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/>
                <a:endParaRPr lang="en-GB" altLang="zh-CN">
                  <a:ea typeface="宋体" panose="02010600030101010101" pitchFamily="2" charset="-122"/>
                </a:endParaRPr>
              </a:p>
            </p:txBody>
          </p:sp>
          <p:sp>
            <p:nvSpPr>
              <p:cNvPr id="19684" name="Rectangle 228"/>
              <p:cNvSpPr>
                <a:spLocks noChangeArrowheads="1"/>
              </p:cNvSpPr>
              <p:nvPr/>
            </p:nvSpPr>
            <p:spPr bwMode="auto">
              <a:xfrm>
                <a:off x="4537" y="3128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/>
                <a:endParaRPr lang="en-GB" altLang="zh-CN">
                  <a:ea typeface="宋体" panose="02010600030101010101" pitchFamily="2" charset="-122"/>
                </a:endParaRPr>
              </a:p>
            </p:txBody>
          </p:sp>
          <p:sp>
            <p:nvSpPr>
              <p:cNvPr id="19685" name="Rectangle 229"/>
              <p:cNvSpPr>
                <a:spLocks noChangeArrowheads="1"/>
              </p:cNvSpPr>
              <p:nvPr/>
            </p:nvSpPr>
            <p:spPr bwMode="auto">
              <a:xfrm>
                <a:off x="4681" y="3128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/>
                <a:endParaRPr lang="en-GB" altLang="zh-CN">
                  <a:ea typeface="宋体" panose="02010600030101010101" pitchFamily="2" charset="-122"/>
                </a:endParaRPr>
              </a:p>
            </p:txBody>
          </p:sp>
          <p:sp>
            <p:nvSpPr>
              <p:cNvPr id="19686" name="Rectangle 230"/>
              <p:cNvSpPr>
                <a:spLocks noChangeArrowheads="1"/>
              </p:cNvSpPr>
              <p:nvPr/>
            </p:nvSpPr>
            <p:spPr bwMode="auto">
              <a:xfrm>
                <a:off x="4825" y="3128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/>
                <a:endParaRPr lang="en-GB" altLang="zh-CN">
                  <a:ea typeface="宋体" panose="02010600030101010101" pitchFamily="2" charset="-122"/>
                </a:endParaRPr>
              </a:p>
            </p:txBody>
          </p:sp>
          <p:sp>
            <p:nvSpPr>
              <p:cNvPr id="19687" name="Rectangle 231"/>
              <p:cNvSpPr>
                <a:spLocks noChangeArrowheads="1"/>
              </p:cNvSpPr>
              <p:nvPr/>
            </p:nvSpPr>
            <p:spPr bwMode="auto">
              <a:xfrm>
                <a:off x="4964" y="3128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/>
                <a:endParaRPr lang="en-GB" altLang="zh-CN">
                  <a:ea typeface="宋体" panose="02010600030101010101" pitchFamily="2" charset="-122"/>
                </a:endParaRPr>
              </a:p>
            </p:txBody>
          </p:sp>
          <p:sp>
            <p:nvSpPr>
              <p:cNvPr id="19688" name="Rectangle 232"/>
              <p:cNvSpPr>
                <a:spLocks noChangeArrowheads="1"/>
              </p:cNvSpPr>
              <p:nvPr/>
            </p:nvSpPr>
            <p:spPr bwMode="auto">
              <a:xfrm>
                <a:off x="4249" y="3270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/>
                <a:endParaRPr lang="en-GB" altLang="zh-CN">
                  <a:ea typeface="宋体" panose="02010600030101010101" pitchFamily="2" charset="-122"/>
                </a:endParaRPr>
              </a:p>
            </p:txBody>
          </p:sp>
          <p:sp>
            <p:nvSpPr>
              <p:cNvPr id="19689" name="Rectangle 233"/>
              <p:cNvSpPr>
                <a:spLocks noChangeArrowheads="1"/>
              </p:cNvSpPr>
              <p:nvPr/>
            </p:nvSpPr>
            <p:spPr bwMode="auto">
              <a:xfrm>
                <a:off x="4393" y="3270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/>
                <a:endParaRPr lang="en-GB" altLang="zh-CN">
                  <a:ea typeface="宋体" panose="02010600030101010101" pitchFamily="2" charset="-122"/>
                </a:endParaRPr>
              </a:p>
            </p:txBody>
          </p:sp>
          <p:sp>
            <p:nvSpPr>
              <p:cNvPr id="19690" name="Rectangle 234"/>
              <p:cNvSpPr>
                <a:spLocks noChangeArrowheads="1"/>
              </p:cNvSpPr>
              <p:nvPr/>
            </p:nvSpPr>
            <p:spPr bwMode="auto">
              <a:xfrm>
                <a:off x="4537" y="3270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/>
                <a:endParaRPr lang="en-GB" altLang="zh-CN">
                  <a:ea typeface="宋体" panose="02010600030101010101" pitchFamily="2" charset="-122"/>
                </a:endParaRPr>
              </a:p>
            </p:txBody>
          </p:sp>
          <p:sp>
            <p:nvSpPr>
              <p:cNvPr id="19691" name="Rectangle 235"/>
              <p:cNvSpPr>
                <a:spLocks noChangeArrowheads="1"/>
              </p:cNvSpPr>
              <p:nvPr/>
            </p:nvSpPr>
            <p:spPr bwMode="auto">
              <a:xfrm>
                <a:off x="4681" y="3270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/>
                <a:endParaRPr lang="en-GB" altLang="zh-CN">
                  <a:ea typeface="宋体" panose="02010600030101010101" pitchFamily="2" charset="-122"/>
                </a:endParaRPr>
              </a:p>
            </p:txBody>
          </p:sp>
          <p:sp>
            <p:nvSpPr>
              <p:cNvPr id="19692" name="Rectangle 236"/>
              <p:cNvSpPr>
                <a:spLocks noChangeArrowheads="1"/>
              </p:cNvSpPr>
              <p:nvPr/>
            </p:nvSpPr>
            <p:spPr bwMode="auto">
              <a:xfrm>
                <a:off x="4825" y="3270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/>
                <a:endParaRPr lang="en-GB" altLang="zh-CN">
                  <a:ea typeface="宋体" panose="02010600030101010101" pitchFamily="2" charset="-122"/>
                </a:endParaRPr>
              </a:p>
            </p:txBody>
          </p:sp>
          <p:sp>
            <p:nvSpPr>
              <p:cNvPr id="19693" name="Rectangle 237"/>
              <p:cNvSpPr>
                <a:spLocks noChangeArrowheads="1"/>
              </p:cNvSpPr>
              <p:nvPr/>
            </p:nvSpPr>
            <p:spPr bwMode="auto">
              <a:xfrm>
                <a:off x="4964" y="3270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/>
                <a:endParaRPr lang="en-GB" altLang="zh-CN">
                  <a:ea typeface="宋体" panose="02010600030101010101" pitchFamily="2" charset="-122"/>
                </a:endParaRPr>
              </a:p>
            </p:txBody>
          </p:sp>
          <p:sp>
            <p:nvSpPr>
              <p:cNvPr id="19694" name="Rectangle 238"/>
              <p:cNvSpPr>
                <a:spLocks noChangeArrowheads="1"/>
              </p:cNvSpPr>
              <p:nvPr/>
            </p:nvSpPr>
            <p:spPr bwMode="auto">
              <a:xfrm>
                <a:off x="4249" y="3407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/>
                <a:endParaRPr lang="en-GB" altLang="zh-CN">
                  <a:ea typeface="宋体" panose="02010600030101010101" pitchFamily="2" charset="-122"/>
                </a:endParaRPr>
              </a:p>
            </p:txBody>
          </p:sp>
          <p:sp>
            <p:nvSpPr>
              <p:cNvPr id="19695" name="Rectangle 239"/>
              <p:cNvSpPr>
                <a:spLocks noChangeArrowheads="1"/>
              </p:cNvSpPr>
              <p:nvPr/>
            </p:nvSpPr>
            <p:spPr bwMode="auto">
              <a:xfrm>
                <a:off x="4393" y="3407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/>
                <a:endParaRPr lang="en-GB" altLang="zh-CN">
                  <a:ea typeface="宋体" panose="02010600030101010101" pitchFamily="2" charset="-122"/>
                </a:endParaRPr>
              </a:p>
            </p:txBody>
          </p:sp>
          <p:sp>
            <p:nvSpPr>
              <p:cNvPr id="19696" name="Rectangle 240"/>
              <p:cNvSpPr>
                <a:spLocks noChangeArrowheads="1"/>
              </p:cNvSpPr>
              <p:nvPr/>
            </p:nvSpPr>
            <p:spPr bwMode="auto">
              <a:xfrm>
                <a:off x="4537" y="3407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/>
                <a:endParaRPr lang="en-GB" altLang="zh-CN">
                  <a:ea typeface="宋体" panose="02010600030101010101" pitchFamily="2" charset="-122"/>
                </a:endParaRPr>
              </a:p>
            </p:txBody>
          </p:sp>
          <p:sp>
            <p:nvSpPr>
              <p:cNvPr id="19697" name="Rectangle 241"/>
              <p:cNvSpPr>
                <a:spLocks noChangeArrowheads="1"/>
              </p:cNvSpPr>
              <p:nvPr/>
            </p:nvSpPr>
            <p:spPr bwMode="auto">
              <a:xfrm>
                <a:off x="4681" y="3407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/>
                <a:endParaRPr lang="en-GB" altLang="zh-CN">
                  <a:ea typeface="宋体" panose="02010600030101010101" pitchFamily="2" charset="-122"/>
                </a:endParaRPr>
              </a:p>
            </p:txBody>
          </p:sp>
          <p:sp>
            <p:nvSpPr>
              <p:cNvPr id="19698" name="Rectangle 242"/>
              <p:cNvSpPr>
                <a:spLocks noChangeArrowheads="1"/>
              </p:cNvSpPr>
              <p:nvPr/>
            </p:nvSpPr>
            <p:spPr bwMode="auto">
              <a:xfrm>
                <a:off x="4825" y="3407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/>
                <a:endParaRPr lang="en-GB" altLang="zh-CN">
                  <a:ea typeface="宋体" panose="02010600030101010101" pitchFamily="2" charset="-122"/>
                </a:endParaRPr>
              </a:p>
            </p:txBody>
          </p:sp>
          <p:sp>
            <p:nvSpPr>
              <p:cNvPr id="19699" name="Rectangle 243"/>
              <p:cNvSpPr>
                <a:spLocks noChangeArrowheads="1"/>
              </p:cNvSpPr>
              <p:nvPr/>
            </p:nvSpPr>
            <p:spPr bwMode="auto">
              <a:xfrm>
                <a:off x="4964" y="3407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/>
                <a:endParaRPr lang="en-GB" altLang="zh-CN"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19700" name="Line 245"/>
            <p:cNvSpPr>
              <a:spLocks noChangeShapeType="1"/>
            </p:cNvSpPr>
            <p:nvPr/>
          </p:nvSpPr>
          <p:spPr bwMode="auto">
            <a:xfrm>
              <a:off x="3053" y="1338"/>
              <a:ext cx="2418" cy="0"/>
            </a:xfrm>
            <a:prstGeom prst="line">
              <a:avLst/>
            </a:prstGeom>
            <a:noFill/>
            <a:ln w="25400">
              <a:solidFill>
                <a:schemeClr val="accent2"/>
              </a:solidFill>
              <a:round/>
              <a:headEnd type="oval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701" name="Line 246"/>
            <p:cNvSpPr>
              <a:spLocks noChangeShapeType="1"/>
            </p:cNvSpPr>
            <p:nvPr/>
          </p:nvSpPr>
          <p:spPr bwMode="auto">
            <a:xfrm rot="5400000">
              <a:off x="1926" y="2455"/>
              <a:ext cx="2243" cy="0"/>
            </a:xfrm>
            <a:prstGeom prst="line">
              <a:avLst/>
            </a:prstGeom>
            <a:noFill/>
            <a:ln w="25400">
              <a:solidFill>
                <a:schemeClr val="accent2"/>
              </a:solidFill>
              <a:round/>
              <a:headEnd type="oval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702" name="Text Box 247"/>
            <p:cNvSpPr txBox="1">
              <a:spLocks noChangeArrowheads="1"/>
            </p:cNvSpPr>
            <p:nvPr/>
          </p:nvSpPr>
          <p:spPr bwMode="auto">
            <a:xfrm>
              <a:off x="2723" y="1106"/>
              <a:ext cx="508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IE" altLang="zh-CN" b="1" i="1">
                  <a:solidFill>
                    <a:srgbClr val="00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Origin</a:t>
              </a:r>
              <a:endParaRPr lang="en-US" altLang="zh-CN" b="1" i="1">
                <a:solidFill>
                  <a:srgbClr val="0033CC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9703" name="Text Box 248"/>
            <p:cNvSpPr txBox="1">
              <a:spLocks noChangeArrowheads="1"/>
            </p:cNvSpPr>
            <p:nvPr/>
          </p:nvSpPr>
          <p:spPr bwMode="auto">
            <a:xfrm>
              <a:off x="5331" y="1107"/>
              <a:ext cx="188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IE" altLang="zh-CN" b="1" i="1">
                  <a:solidFill>
                    <a:srgbClr val="00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x</a:t>
              </a:r>
              <a:endParaRPr lang="en-US" altLang="zh-CN" b="1" i="1">
                <a:solidFill>
                  <a:srgbClr val="0033CC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9704" name="Text Box 249"/>
            <p:cNvSpPr txBox="1">
              <a:spLocks noChangeArrowheads="1"/>
            </p:cNvSpPr>
            <p:nvPr/>
          </p:nvSpPr>
          <p:spPr bwMode="auto">
            <a:xfrm>
              <a:off x="2874" y="3446"/>
              <a:ext cx="18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IE" altLang="zh-CN" b="1" i="1">
                  <a:solidFill>
                    <a:srgbClr val="00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y</a:t>
              </a:r>
              <a:endParaRPr lang="en-US" altLang="zh-CN" b="1" i="1">
                <a:solidFill>
                  <a:srgbClr val="0033CC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9705" name="Text Box 250"/>
            <p:cNvSpPr txBox="1">
              <a:spLocks noChangeArrowheads="1"/>
            </p:cNvSpPr>
            <p:nvPr/>
          </p:nvSpPr>
          <p:spPr bwMode="auto">
            <a:xfrm>
              <a:off x="4485" y="3463"/>
              <a:ext cx="91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IE" altLang="zh-CN" b="1" i="1">
                  <a:solidFill>
                    <a:srgbClr val="00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Image f </a:t>
              </a:r>
              <a:r>
                <a:rPr lang="en-IE" altLang="zh-CN" b="1">
                  <a:solidFill>
                    <a:srgbClr val="00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(</a:t>
              </a:r>
              <a:r>
                <a:rPr lang="en-IE" altLang="zh-CN" b="1" i="1">
                  <a:solidFill>
                    <a:srgbClr val="00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x, y</a:t>
              </a:r>
              <a:r>
                <a:rPr lang="en-IE" altLang="zh-CN" b="1">
                  <a:solidFill>
                    <a:srgbClr val="00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)</a:t>
              </a:r>
            </a:p>
          </p:txBody>
        </p:sp>
        <p:grpSp>
          <p:nvGrpSpPr>
            <p:cNvPr id="19706" name="Group 261"/>
            <p:cNvGrpSpPr/>
            <p:nvPr/>
          </p:nvGrpSpPr>
          <p:grpSpPr bwMode="auto">
            <a:xfrm>
              <a:off x="4332" y="2327"/>
              <a:ext cx="432" cy="430"/>
              <a:chOff x="3168" y="2244"/>
              <a:chExt cx="432" cy="430"/>
            </a:xfrm>
          </p:grpSpPr>
          <p:sp>
            <p:nvSpPr>
              <p:cNvPr id="19707" name="Rectangle 252"/>
              <p:cNvSpPr>
                <a:spLocks noChangeArrowheads="1"/>
              </p:cNvSpPr>
              <p:nvPr/>
            </p:nvSpPr>
            <p:spPr bwMode="auto">
              <a:xfrm>
                <a:off x="3168" y="2244"/>
                <a:ext cx="144" cy="144"/>
              </a:xfrm>
              <a:prstGeom prst="rect">
                <a:avLst/>
              </a:prstGeom>
              <a:solidFill>
                <a:srgbClr val="99CCFF">
                  <a:alpha val="18823"/>
                </a:srgbClr>
              </a:solidFill>
              <a:ln w="25400">
                <a:solidFill>
                  <a:srgbClr val="000080"/>
                </a:solidFill>
                <a:miter lim="800000"/>
              </a:ln>
            </p:spPr>
            <p:txBody>
              <a:bodyPr wrap="none" anchor="ctr"/>
              <a:lstStyle/>
              <a:p>
                <a:pPr algn="ctr"/>
                <a:endParaRPr lang="en-GB" altLang="zh-CN">
                  <a:ea typeface="宋体" panose="02010600030101010101" pitchFamily="2" charset="-122"/>
                </a:endParaRPr>
              </a:p>
            </p:txBody>
          </p:sp>
          <p:sp>
            <p:nvSpPr>
              <p:cNvPr id="19708" name="Rectangle 253"/>
              <p:cNvSpPr>
                <a:spLocks noChangeArrowheads="1"/>
              </p:cNvSpPr>
              <p:nvPr/>
            </p:nvSpPr>
            <p:spPr bwMode="auto">
              <a:xfrm>
                <a:off x="3312" y="2244"/>
                <a:ext cx="144" cy="144"/>
              </a:xfrm>
              <a:prstGeom prst="rect">
                <a:avLst/>
              </a:prstGeom>
              <a:solidFill>
                <a:srgbClr val="99CCFF">
                  <a:alpha val="18823"/>
                </a:srgbClr>
              </a:solidFill>
              <a:ln w="25400">
                <a:solidFill>
                  <a:srgbClr val="000080"/>
                </a:solidFill>
                <a:miter lim="800000"/>
              </a:ln>
            </p:spPr>
            <p:txBody>
              <a:bodyPr wrap="none" anchor="ctr"/>
              <a:lstStyle/>
              <a:p>
                <a:pPr algn="ctr"/>
                <a:endParaRPr lang="en-GB" altLang="zh-CN">
                  <a:ea typeface="宋体" panose="02010600030101010101" pitchFamily="2" charset="-122"/>
                </a:endParaRPr>
              </a:p>
            </p:txBody>
          </p:sp>
          <p:sp>
            <p:nvSpPr>
              <p:cNvPr id="19709" name="Rectangle 254"/>
              <p:cNvSpPr>
                <a:spLocks noChangeArrowheads="1"/>
              </p:cNvSpPr>
              <p:nvPr/>
            </p:nvSpPr>
            <p:spPr bwMode="auto">
              <a:xfrm>
                <a:off x="3456" y="2244"/>
                <a:ext cx="144" cy="144"/>
              </a:xfrm>
              <a:prstGeom prst="rect">
                <a:avLst/>
              </a:prstGeom>
              <a:solidFill>
                <a:srgbClr val="99CCFF">
                  <a:alpha val="18823"/>
                </a:srgbClr>
              </a:solidFill>
              <a:ln w="25400">
                <a:solidFill>
                  <a:srgbClr val="000080"/>
                </a:solidFill>
                <a:miter lim="800000"/>
              </a:ln>
            </p:spPr>
            <p:txBody>
              <a:bodyPr wrap="none" anchor="ctr"/>
              <a:lstStyle/>
              <a:p>
                <a:pPr algn="ctr"/>
                <a:endParaRPr lang="en-GB" altLang="zh-CN">
                  <a:ea typeface="宋体" panose="02010600030101010101" pitchFamily="2" charset="-122"/>
                </a:endParaRPr>
              </a:p>
            </p:txBody>
          </p:sp>
          <p:sp>
            <p:nvSpPr>
              <p:cNvPr id="19710" name="Rectangle 255"/>
              <p:cNvSpPr>
                <a:spLocks noChangeArrowheads="1"/>
              </p:cNvSpPr>
              <p:nvPr/>
            </p:nvSpPr>
            <p:spPr bwMode="auto">
              <a:xfrm>
                <a:off x="3168" y="2386"/>
                <a:ext cx="144" cy="144"/>
              </a:xfrm>
              <a:prstGeom prst="rect">
                <a:avLst/>
              </a:prstGeom>
              <a:solidFill>
                <a:srgbClr val="99CCFF">
                  <a:alpha val="18823"/>
                </a:srgbClr>
              </a:solidFill>
              <a:ln w="25400">
                <a:solidFill>
                  <a:srgbClr val="000080"/>
                </a:solidFill>
                <a:miter lim="800000"/>
              </a:ln>
            </p:spPr>
            <p:txBody>
              <a:bodyPr wrap="none" anchor="ctr"/>
              <a:lstStyle/>
              <a:p>
                <a:pPr algn="ctr"/>
                <a:endParaRPr lang="en-GB" altLang="zh-CN">
                  <a:ea typeface="宋体" panose="02010600030101010101" pitchFamily="2" charset="-122"/>
                </a:endParaRPr>
              </a:p>
            </p:txBody>
          </p:sp>
          <p:sp>
            <p:nvSpPr>
              <p:cNvPr id="19711" name="Rectangle 256"/>
              <p:cNvSpPr>
                <a:spLocks noChangeArrowheads="1"/>
              </p:cNvSpPr>
              <p:nvPr/>
            </p:nvSpPr>
            <p:spPr bwMode="auto">
              <a:xfrm>
                <a:off x="3312" y="2386"/>
                <a:ext cx="144" cy="144"/>
              </a:xfrm>
              <a:prstGeom prst="rect">
                <a:avLst/>
              </a:prstGeom>
              <a:solidFill>
                <a:srgbClr val="000080">
                  <a:alpha val="18823"/>
                </a:srgbClr>
              </a:solidFill>
              <a:ln w="25400">
                <a:solidFill>
                  <a:srgbClr val="000080"/>
                </a:solidFill>
                <a:miter lim="800000"/>
              </a:ln>
            </p:spPr>
            <p:txBody>
              <a:bodyPr wrap="none" anchor="ctr"/>
              <a:lstStyle/>
              <a:p>
                <a:pPr algn="ctr"/>
                <a:endParaRPr lang="en-GB" altLang="zh-CN">
                  <a:ea typeface="宋体" panose="02010600030101010101" pitchFamily="2" charset="-122"/>
                </a:endParaRPr>
              </a:p>
            </p:txBody>
          </p:sp>
          <p:sp>
            <p:nvSpPr>
              <p:cNvPr id="19712" name="Rectangle 257"/>
              <p:cNvSpPr>
                <a:spLocks noChangeArrowheads="1"/>
              </p:cNvSpPr>
              <p:nvPr/>
            </p:nvSpPr>
            <p:spPr bwMode="auto">
              <a:xfrm>
                <a:off x="3456" y="2386"/>
                <a:ext cx="144" cy="144"/>
              </a:xfrm>
              <a:prstGeom prst="rect">
                <a:avLst/>
              </a:prstGeom>
              <a:solidFill>
                <a:srgbClr val="99CCFF">
                  <a:alpha val="18823"/>
                </a:srgbClr>
              </a:solidFill>
              <a:ln w="25400">
                <a:solidFill>
                  <a:srgbClr val="000080"/>
                </a:solidFill>
                <a:miter lim="800000"/>
              </a:ln>
            </p:spPr>
            <p:txBody>
              <a:bodyPr wrap="none" anchor="ctr"/>
              <a:lstStyle/>
              <a:p>
                <a:pPr algn="ctr"/>
                <a:endParaRPr lang="en-GB" altLang="zh-CN">
                  <a:ea typeface="宋体" panose="02010600030101010101" pitchFamily="2" charset="-122"/>
                </a:endParaRPr>
              </a:p>
            </p:txBody>
          </p:sp>
          <p:sp>
            <p:nvSpPr>
              <p:cNvPr id="19713" name="Rectangle 258"/>
              <p:cNvSpPr>
                <a:spLocks noChangeArrowheads="1"/>
              </p:cNvSpPr>
              <p:nvPr/>
            </p:nvSpPr>
            <p:spPr bwMode="auto">
              <a:xfrm>
                <a:off x="3168" y="2530"/>
                <a:ext cx="144" cy="144"/>
              </a:xfrm>
              <a:prstGeom prst="rect">
                <a:avLst/>
              </a:prstGeom>
              <a:solidFill>
                <a:srgbClr val="99CCFF">
                  <a:alpha val="18823"/>
                </a:srgbClr>
              </a:solidFill>
              <a:ln w="25400">
                <a:solidFill>
                  <a:srgbClr val="000080"/>
                </a:solidFill>
                <a:miter lim="800000"/>
              </a:ln>
            </p:spPr>
            <p:txBody>
              <a:bodyPr wrap="none" anchor="ctr"/>
              <a:lstStyle/>
              <a:p>
                <a:pPr algn="ctr"/>
                <a:endParaRPr lang="en-GB" altLang="zh-CN">
                  <a:ea typeface="宋体" panose="02010600030101010101" pitchFamily="2" charset="-122"/>
                </a:endParaRPr>
              </a:p>
            </p:txBody>
          </p:sp>
          <p:sp>
            <p:nvSpPr>
              <p:cNvPr id="19714" name="Rectangle 259"/>
              <p:cNvSpPr>
                <a:spLocks noChangeArrowheads="1"/>
              </p:cNvSpPr>
              <p:nvPr/>
            </p:nvSpPr>
            <p:spPr bwMode="auto">
              <a:xfrm>
                <a:off x="3312" y="2530"/>
                <a:ext cx="144" cy="144"/>
              </a:xfrm>
              <a:prstGeom prst="rect">
                <a:avLst/>
              </a:prstGeom>
              <a:solidFill>
                <a:srgbClr val="99CCFF">
                  <a:alpha val="18823"/>
                </a:srgbClr>
              </a:solidFill>
              <a:ln w="25400">
                <a:solidFill>
                  <a:srgbClr val="000080"/>
                </a:solidFill>
                <a:miter lim="800000"/>
              </a:ln>
            </p:spPr>
            <p:txBody>
              <a:bodyPr wrap="none" anchor="ctr"/>
              <a:lstStyle/>
              <a:p>
                <a:pPr algn="ctr"/>
                <a:endParaRPr lang="en-GB" altLang="zh-CN">
                  <a:ea typeface="宋体" panose="02010600030101010101" pitchFamily="2" charset="-122"/>
                </a:endParaRPr>
              </a:p>
            </p:txBody>
          </p:sp>
          <p:sp>
            <p:nvSpPr>
              <p:cNvPr id="19715" name="Rectangle 260"/>
              <p:cNvSpPr>
                <a:spLocks noChangeArrowheads="1"/>
              </p:cNvSpPr>
              <p:nvPr/>
            </p:nvSpPr>
            <p:spPr bwMode="auto">
              <a:xfrm>
                <a:off x="3456" y="2530"/>
                <a:ext cx="144" cy="144"/>
              </a:xfrm>
              <a:prstGeom prst="rect">
                <a:avLst/>
              </a:prstGeom>
              <a:solidFill>
                <a:srgbClr val="99CCFF">
                  <a:alpha val="18823"/>
                </a:srgbClr>
              </a:solidFill>
              <a:ln w="25400">
                <a:solidFill>
                  <a:srgbClr val="000080"/>
                </a:solidFill>
                <a:miter lim="800000"/>
              </a:ln>
            </p:spPr>
            <p:txBody>
              <a:bodyPr wrap="none" anchor="ctr"/>
              <a:lstStyle/>
              <a:p>
                <a:pPr algn="ctr"/>
                <a:endParaRPr lang="en-GB" altLang="zh-CN"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19716" name="Text Box 262"/>
            <p:cNvSpPr txBox="1">
              <a:spLocks noChangeArrowheads="1"/>
            </p:cNvSpPr>
            <p:nvPr/>
          </p:nvSpPr>
          <p:spPr bwMode="auto">
            <a:xfrm>
              <a:off x="5407" y="2317"/>
              <a:ext cx="304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IE" altLang="zh-CN" b="1">
                  <a:solidFill>
                    <a:srgbClr val="00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(</a:t>
              </a:r>
              <a:r>
                <a:rPr lang="en-IE" altLang="zh-CN" b="1" i="1">
                  <a:solidFill>
                    <a:srgbClr val="00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x, y</a:t>
              </a:r>
              <a:r>
                <a:rPr lang="en-IE" altLang="zh-CN" b="1">
                  <a:solidFill>
                    <a:srgbClr val="00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)</a:t>
              </a:r>
            </a:p>
          </p:txBody>
        </p:sp>
        <p:cxnSp>
          <p:nvCxnSpPr>
            <p:cNvPr id="19717" name="AutoShape 263"/>
            <p:cNvCxnSpPr>
              <a:cxnSpLocks noChangeShapeType="1"/>
              <a:stCxn id="19716" idx="1"/>
            </p:cNvCxnSpPr>
            <p:nvPr/>
          </p:nvCxnSpPr>
          <p:spPr bwMode="auto">
            <a:xfrm rot="10800000" flipV="1">
              <a:off x="4522" y="2404"/>
              <a:ext cx="885" cy="138"/>
            </a:xfrm>
            <a:prstGeom prst="curvedConnector3">
              <a:avLst>
                <a:gd name="adj1" fmla="val 49944"/>
              </a:avLst>
            </a:prstGeom>
            <a:noFill/>
            <a:ln w="22225">
              <a:solidFill>
                <a:srgbClr val="00008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3" name="矩形 2"/>
          <p:cNvSpPr/>
          <p:nvPr/>
        </p:nvSpPr>
        <p:spPr>
          <a:xfrm>
            <a:off x="536819" y="3029865"/>
            <a:ext cx="6153698" cy="22428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eaLnBrk="1" hangingPunct="1">
              <a:lnSpc>
                <a:spcPct val="150000"/>
              </a:lnSpc>
            </a:pPr>
            <a:r>
              <a:rPr lang="en-IE" altLang="zh-CN" sz="2400" dirty="0">
                <a:latin typeface="微软雅黑" panose="020B0503020204020204" pitchFamily="34" charset="-122"/>
                <a:ea typeface="宋体" panose="02010600030101010101" pitchFamily="2" charset="-122"/>
                <a:cs typeface="Calibri Light" panose="020F0302020204030204" pitchFamily="34" charset="0"/>
              </a:rPr>
              <a:t>where </a:t>
            </a:r>
            <a:r>
              <a:rPr lang="en-IE" altLang="zh-CN" sz="2400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</a:t>
            </a:r>
            <a:r>
              <a:rPr lang="en-IE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(</a:t>
            </a:r>
            <a:r>
              <a:rPr lang="en-IE" altLang="zh-CN" sz="2400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lang="en-IE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IE" altLang="zh-CN" sz="2400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y</a:t>
            </a:r>
            <a:r>
              <a:rPr lang="en-IE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 </a:t>
            </a:r>
            <a:r>
              <a:rPr lang="en-IE" altLang="zh-CN" sz="2400" dirty="0">
                <a:latin typeface="微软雅黑" panose="020B0503020204020204" pitchFamily="34" charset="-122"/>
                <a:ea typeface="宋体" panose="02010600030101010101" pitchFamily="2" charset="-122"/>
                <a:cs typeface="Calibri Light" panose="020F0302020204030204" pitchFamily="34" charset="0"/>
              </a:rPr>
              <a:t>is the input image, </a:t>
            </a:r>
            <a:r>
              <a:rPr lang="en-IE" altLang="zh-CN" sz="2400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</a:t>
            </a:r>
            <a:r>
              <a:rPr lang="en-IE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(</a:t>
            </a:r>
            <a:r>
              <a:rPr lang="en-IE" altLang="zh-CN" sz="2400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lang="en-IE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IE" altLang="zh-CN" sz="2400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y</a:t>
            </a:r>
            <a:r>
              <a:rPr lang="en-IE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 </a:t>
            </a:r>
            <a:r>
              <a:rPr lang="en-IE" altLang="zh-CN" sz="2400" dirty="0">
                <a:latin typeface="微软雅黑" panose="020B0503020204020204" pitchFamily="34" charset="-122"/>
                <a:ea typeface="宋体" panose="02010600030101010101" pitchFamily="2" charset="-122"/>
                <a:cs typeface="Calibri Light" panose="020F0302020204030204" pitchFamily="34" charset="0"/>
              </a:rPr>
              <a:t>is the processed image and T is some operator defined over some neighbourhood of </a:t>
            </a:r>
            <a:r>
              <a:rPr lang="en-IE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IE" altLang="zh-CN" sz="2400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lang="en-IE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IE" altLang="zh-CN" sz="2400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y</a:t>
            </a:r>
            <a:r>
              <a:rPr lang="en-IE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endParaRPr lang="en-US" altLang="zh-CN" sz="24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IE" altLang="zh-CN">
                <a:ea typeface="宋体" panose="02010600030101010101" pitchFamily="2" charset="-122"/>
              </a:rPr>
              <a:t>Basic Spatial Domain Image Enhancement</a:t>
            </a:r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21506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 eaLnBrk="1" hangingPunct="1">
              <a:lnSpc>
                <a:spcPct val="150000"/>
              </a:lnSpc>
            </a:pPr>
            <a:r>
              <a:rPr lang="en-IE" altLang="zh-CN" dirty="0">
                <a:ea typeface="宋体" panose="02010600030101010101" pitchFamily="2" charset="-122"/>
              </a:rPr>
              <a:t>The simplest spatial domain operations occur when the neighbourhood is simply the pixel itself: </a:t>
            </a:r>
            <a:r>
              <a:rPr lang="en-IE" altLang="zh-CN" b="1" dirty="0">
                <a:ea typeface="宋体" panose="02010600030101010101" pitchFamily="2" charset="-122"/>
              </a:rPr>
              <a:t>Point Processing</a:t>
            </a:r>
            <a:r>
              <a:rPr lang="en-US" altLang="zh-CN" b="1" dirty="0">
                <a:ea typeface="宋体" panose="02010600030101010101" pitchFamily="2" charset="-122"/>
              </a:rPr>
              <a:t>.</a:t>
            </a:r>
            <a:endParaRPr lang="en-IE" altLang="zh-CN" b="1" dirty="0">
              <a:ea typeface="宋体" panose="02010600030101010101" pitchFamily="2" charset="-122"/>
            </a:endParaRPr>
          </a:p>
          <a:p>
            <a:pPr marL="0" indent="0" algn="just" eaLnBrk="1" hangingPunct="1">
              <a:lnSpc>
                <a:spcPct val="150000"/>
              </a:lnSpc>
            </a:pPr>
            <a:r>
              <a:rPr lang="en-IE" altLang="zh-CN" dirty="0">
                <a:ea typeface="宋体" panose="02010600030101010101" pitchFamily="2" charset="-122"/>
              </a:rPr>
              <a:t>In this case </a:t>
            </a:r>
            <a:r>
              <a:rPr lang="en-IE" altLang="zh-CN" i="1" dirty="0">
                <a:latin typeface="Times New Roman" panose="02020603050405020304" pitchFamily="18" charset="0"/>
                <a:ea typeface="宋体" panose="02010600030101010101" pitchFamily="2" charset="-122"/>
              </a:rPr>
              <a:t>T</a:t>
            </a:r>
            <a:r>
              <a:rPr lang="en-IE" altLang="zh-CN" dirty="0">
                <a:ea typeface="宋体" panose="02010600030101010101" pitchFamily="2" charset="-122"/>
              </a:rPr>
              <a:t> is referred to as a </a:t>
            </a:r>
            <a:r>
              <a:rPr lang="en-IE" altLang="zh-CN" i="1" dirty="0">
                <a:ea typeface="宋体" panose="02010600030101010101" pitchFamily="2" charset="-122"/>
              </a:rPr>
              <a:t>grey level transformation function </a:t>
            </a:r>
            <a:r>
              <a:rPr lang="en-IE" altLang="zh-CN" dirty="0">
                <a:ea typeface="宋体" panose="02010600030101010101" pitchFamily="2" charset="-122"/>
              </a:rPr>
              <a:t>or a </a:t>
            </a:r>
            <a:r>
              <a:rPr lang="en-IE" altLang="zh-CN" i="1" dirty="0">
                <a:ea typeface="宋体" panose="02010600030101010101" pitchFamily="2" charset="-122"/>
              </a:rPr>
              <a:t>point processing operation.</a:t>
            </a:r>
          </a:p>
          <a:p>
            <a:pPr marL="0" indent="0" eaLnBrk="1" hangingPunct="1">
              <a:lnSpc>
                <a:spcPct val="150000"/>
              </a:lnSpc>
            </a:pPr>
            <a:r>
              <a:rPr lang="en-IE" altLang="zh-CN" dirty="0">
                <a:ea typeface="宋体" panose="02010600030101010101" pitchFamily="2" charset="-122"/>
              </a:rPr>
              <a:t>Point processing operations take the form:</a:t>
            </a:r>
          </a:p>
          <a:p>
            <a:pPr marL="0" indent="0" eaLnBrk="1" hangingPunct="1">
              <a:lnSpc>
                <a:spcPct val="150000"/>
              </a:lnSpc>
            </a:pPr>
            <a:r>
              <a:rPr lang="en-IE" altLang="zh-CN" i="1" dirty="0">
                <a:latin typeface="Times New Roman" panose="02020603050405020304" pitchFamily="18" charset="0"/>
                <a:ea typeface="宋体" panose="02010600030101010101" pitchFamily="2" charset="-122"/>
              </a:rPr>
              <a:t>                              s = T </a:t>
            </a:r>
            <a:r>
              <a:rPr lang="en-IE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(</a:t>
            </a:r>
            <a:r>
              <a:rPr lang="en-IE" altLang="zh-CN" i="1" dirty="0">
                <a:latin typeface="Times New Roman" panose="02020603050405020304" pitchFamily="18" charset="0"/>
                <a:ea typeface="宋体" panose="02010600030101010101" pitchFamily="2" charset="-122"/>
              </a:rPr>
              <a:t> r </a:t>
            </a:r>
            <a:r>
              <a:rPr lang="en-IE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)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8</a:t>
            </a:fld>
            <a:endParaRPr 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7084" y="3222625"/>
            <a:ext cx="3590925" cy="313372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550005" y="5041824"/>
            <a:ext cx="761268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eaLnBrk="1" hangingPunct="1">
              <a:lnSpc>
                <a:spcPct val="150000"/>
              </a:lnSpc>
            </a:pPr>
            <a:r>
              <a:rPr lang="en-IE" altLang="zh-CN" sz="2400" dirty="0">
                <a:latin typeface="微软雅黑" panose="020B0503020204020204" pitchFamily="34" charset="-122"/>
                <a:ea typeface="宋体" panose="02010600030101010101" pitchFamily="2" charset="-122"/>
                <a:cs typeface="Calibri Light" panose="020F0302020204030204" pitchFamily="34" charset="0"/>
              </a:rPr>
              <a:t>where s refers to the processed image pixel value and r refers to the original image pixel value.</a:t>
            </a:r>
            <a:endParaRPr lang="en-US" altLang="zh-CN" sz="2400" dirty="0">
              <a:latin typeface="微软雅黑" panose="020B0503020204020204" pitchFamily="34" charset="-122"/>
              <a:ea typeface="宋体" panose="02010600030101010101" pitchFamily="2" charset="-122"/>
              <a:cs typeface="Calibri Light" panose="020F03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IE" altLang="zh-CN">
                <a:ea typeface="宋体" panose="02010600030101010101" pitchFamily="2" charset="-122"/>
              </a:rPr>
              <a:t>Basic Spatial Domain Image Enhancement</a:t>
            </a:r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2355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eaLnBrk="1" hangingPunct="1">
              <a:lnSpc>
                <a:spcPct val="200000"/>
              </a:lnSpc>
            </a:pPr>
            <a:r>
              <a:rPr lang="en-US" altLang="zh-CN" dirty="0">
                <a:ea typeface="宋体" panose="02010600030101010101" pitchFamily="2" charset="-122"/>
              </a:rPr>
              <a:t>• Point processing</a:t>
            </a:r>
          </a:p>
          <a:p>
            <a:pPr lvl="1" eaLnBrk="1" hangingPunct="1">
              <a:lnSpc>
                <a:spcPct val="200000"/>
              </a:lnSpc>
            </a:pPr>
            <a:r>
              <a:rPr lang="en-US" altLang="zh-CN" dirty="0">
                <a:ea typeface="宋体" panose="02010600030101010101" pitchFamily="2" charset="-122"/>
              </a:rPr>
              <a:t>The neighborhood is of size 1×1</a:t>
            </a:r>
          </a:p>
          <a:p>
            <a:pPr lvl="1" eaLnBrk="1" hangingPunct="1">
              <a:lnSpc>
                <a:spcPct val="200000"/>
              </a:lnSpc>
            </a:pPr>
            <a:r>
              <a:rPr lang="en-US" altLang="zh-CN" dirty="0">
                <a:ea typeface="宋体" panose="02010600030101010101" pitchFamily="2" charset="-122"/>
              </a:rPr>
              <a:t>Gray-level transformation</a:t>
            </a:r>
          </a:p>
          <a:p>
            <a:pPr marL="0" indent="0" eaLnBrk="1" hangingPunct="1">
              <a:lnSpc>
                <a:spcPct val="200000"/>
              </a:lnSpc>
            </a:pPr>
            <a:r>
              <a:rPr lang="en-US" altLang="zh-CN" dirty="0">
                <a:ea typeface="宋体" panose="02010600030101010101" pitchFamily="2" charset="-122"/>
              </a:rPr>
              <a:t>• Mask processing or filtering</a:t>
            </a:r>
          </a:p>
          <a:p>
            <a:pPr lvl="1" eaLnBrk="1" hangingPunct="1">
              <a:lnSpc>
                <a:spcPct val="200000"/>
              </a:lnSpc>
            </a:pPr>
            <a:r>
              <a:rPr lang="en-US" altLang="zh-CN" dirty="0">
                <a:ea typeface="宋体" panose="02010600030101010101" pitchFamily="2" charset="-122"/>
              </a:rPr>
              <a:t>The neighborhood is defined as a mask, filter, or window.</a:t>
            </a:r>
          </a:p>
          <a:p>
            <a:pPr lvl="1" eaLnBrk="1" hangingPunct="1">
              <a:lnSpc>
                <a:spcPct val="200000"/>
              </a:lnSpc>
            </a:pPr>
            <a:r>
              <a:rPr lang="en-US" altLang="zh-CN" dirty="0">
                <a:ea typeface="宋体" panose="02010600030101010101" pitchFamily="2" charset="-122"/>
              </a:rPr>
              <a:t>Filtering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9</a:t>
            </a:fld>
            <a:endParaRPr lang="en-US" dirty="0"/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PP_MARK_KEY" val="5910171e-9382-4dcf-87ed-590920c658aa"/>
  <p:tag name="COMMONDATA" val="eyJoZGlkIjoiOWI3MDU4NDA2Zjc2M2U3NWFlNDk0NWE0Y2M2NmI3MWIifQ=="/>
</p:tagLst>
</file>

<file path=ppt/theme/theme1.xml><?xml version="1.0" encoding="utf-8"?>
<a:theme xmlns:a="http://schemas.openxmlformats.org/drawingml/2006/main" name="主题模板">
  <a:themeElements>
    <a:clrScheme name="自定义 5">
      <a:dk1>
        <a:sysClr val="windowText" lastClr="000000"/>
      </a:dk1>
      <a:lt1>
        <a:srgbClr val="FFFFFF"/>
      </a:lt1>
      <a:dk2>
        <a:srgbClr val="BDD7EE"/>
      </a:dk2>
      <a:lt2>
        <a:srgbClr val="E7E6E6"/>
      </a:lt2>
      <a:accent1>
        <a:srgbClr val="5B9BD5"/>
      </a:accent1>
      <a:accent2>
        <a:srgbClr val="2E75B5"/>
      </a:accent2>
      <a:accent3>
        <a:srgbClr val="2E75B5"/>
      </a:accent3>
      <a:accent4>
        <a:srgbClr val="2E75B5"/>
      </a:accent4>
      <a:accent5>
        <a:srgbClr val="4472C4"/>
      </a:accent5>
      <a:accent6>
        <a:srgbClr val="2E75B5"/>
      </a:accent6>
      <a:hlink>
        <a:srgbClr val="DEEBF6"/>
      </a:hlink>
      <a:folHlink>
        <a:srgbClr val="954F72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主题模板</Template>
  <TotalTime>4778</TotalTime>
  <Words>2963</Words>
  <Application>Microsoft Office PowerPoint</Application>
  <PresentationFormat>宽屏</PresentationFormat>
  <Paragraphs>470</Paragraphs>
  <Slides>65</Slides>
  <Notes>28</Notes>
  <HiddenSlides>0</HiddenSlides>
  <MMClips>0</MMClips>
  <ScaleCrop>false</ScaleCrop>
  <HeadingPairs>
    <vt:vector size="8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65</vt:i4>
      </vt:variant>
    </vt:vector>
  </HeadingPairs>
  <TitlesOfParts>
    <vt:vector size="74" baseType="lpstr">
      <vt:lpstr>微软雅黑</vt:lpstr>
      <vt:lpstr>Arial</vt:lpstr>
      <vt:lpstr>Calibri</vt:lpstr>
      <vt:lpstr>Cambria Math</vt:lpstr>
      <vt:lpstr>Times New Roman</vt:lpstr>
      <vt:lpstr>Wingdings</vt:lpstr>
      <vt:lpstr>主题模板</vt:lpstr>
      <vt:lpstr>Visio.Drawing.4</vt:lpstr>
      <vt:lpstr>CorelPhotoPaint.Image.11</vt:lpstr>
      <vt:lpstr>Digital Image Processing Technologies &amp; Applications </vt:lpstr>
      <vt:lpstr>What Is Image Enhancement?</vt:lpstr>
      <vt:lpstr>Image Enhancement Examples (cont…)</vt:lpstr>
      <vt:lpstr>Image Enhancement Examples</vt:lpstr>
      <vt:lpstr>A Note About Grey Levels</vt:lpstr>
      <vt:lpstr>Spatial &amp; Frequency Domains</vt:lpstr>
      <vt:lpstr>Basic Spatial Domain Image Enhancement</vt:lpstr>
      <vt:lpstr>Basic Spatial Domain Image Enhancement</vt:lpstr>
      <vt:lpstr>Basic Spatial Domain Image Enhancement</vt:lpstr>
      <vt:lpstr>Point Processing</vt:lpstr>
      <vt:lpstr>Thresholding </vt:lpstr>
      <vt:lpstr>Thresholding</vt:lpstr>
      <vt:lpstr>Logarithmic Transformations</vt:lpstr>
      <vt:lpstr>Logarithmic Transformations (cont…)</vt:lpstr>
      <vt:lpstr>Power Law Transformations</vt:lpstr>
      <vt:lpstr>Power Law Example (cont…)</vt:lpstr>
      <vt:lpstr>Power Law Transformations (cont…)</vt:lpstr>
      <vt:lpstr>Gamma Correction</vt:lpstr>
      <vt:lpstr>Gamma Correction</vt:lpstr>
      <vt:lpstr>Gamma Correction</vt:lpstr>
      <vt:lpstr>Gray Level Slicing</vt:lpstr>
      <vt:lpstr>Gray Level Slicing</vt:lpstr>
      <vt:lpstr>Gray Level Slicing</vt:lpstr>
      <vt:lpstr>Gray Level Slicing</vt:lpstr>
      <vt:lpstr>Bit Plane Slicing</vt:lpstr>
      <vt:lpstr>Bit Plane Slicing (cont…)</vt:lpstr>
      <vt:lpstr>Image Subtraction</vt:lpstr>
      <vt:lpstr>Image Subtraction</vt:lpstr>
      <vt:lpstr>Image Subtraction</vt:lpstr>
      <vt:lpstr>Image Subtraction</vt:lpstr>
      <vt:lpstr>Image Subtraction</vt:lpstr>
      <vt:lpstr>Examples: Change Detection</vt:lpstr>
      <vt:lpstr>Image Averaging</vt:lpstr>
      <vt:lpstr>Image Averaging</vt:lpstr>
      <vt:lpstr>Image Averaging</vt:lpstr>
      <vt:lpstr>Image Averaging</vt:lpstr>
      <vt:lpstr>Image Averaging</vt:lpstr>
      <vt:lpstr>Image Histograms</vt:lpstr>
      <vt:lpstr>Image Histograms</vt:lpstr>
      <vt:lpstr>Image Histograms</vt:lpstr>
      <vt:lpstr>Properties of Image Histograms</vt:lpstr>
      <vt:lpstr>Image Histograms</vt:lpstr>
      <vt:lpstr>Image Histograms</vt:lpstr>
      <vt:lpstr>Histogram Examples</vt:lpstr>
      <vt:lpstr>Histogram Equalization</vt:lpstr>
      <vt:lpstr>Histogram Equalization</vt:lpstr>
      <vt:lpstr>Histogram Equalization</vt:lpstr>
      <vt:lpstr>Histogram Equalization</vt:lpstr>
      <vt:lpstr>Histogram Equalization</vt:lpstr>
      <vt:lpstr>Histogram Equalization</vt:lpstr>
      <vt:lpstr>Histogram Equalization</vt:lpstr>
      <vt:lpstr>Histogram Equalization</vt:lpstr>
      <vt:lpstr>Histogram Equalization</vt:lpstr>
      <vt:lpstr>Histogram Equalization</vt:lpstr>
      <vt:lpstr>Histogram Equalization</vt:lpstr>
      <vt:lpstr>Histogram Equalization</vt:lpstr>
      <vt:lpstr>Histogram Equalization</vt:lpstr>
      <vt:lpstr>Histogram Equalization</vt:lpstr>
      <vt:lpstr>Histogram Equalization</vt:lpstr>
      <vt:lpstr>Histogram Equalization</vt:lpstr>
      <vt:lpstr>Histogram Equalization</vt:lpstr>
      <vt:lpstr>Equalisation Transformation Function</vt:lpstr>
      <vt:lpstr>Equalisation Transformation Functions</vt:lpstr>
      <vt:lpstr>Histogram Equalization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Digital Image Processing</dc:title>
  <dc:creator>Lgm</dc:creator>
  <cp:lastModifiedBy>Lgm</cp:lastModifiedBy>
  <cp:revision>471</cp:revision>
  <dcterms:created xsi:type="dcterms:W3CDTF">2023-02-22T02:07:00Z</dcterms:created>
  <dcterms:modified xsi:type="dcterms:W3CDTF">2025-03-04T11:02:22Z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2052-11.1.0.13703</vt:lpwstr>
  </property>
  <property fmtid="{D5CDD505-2E9C-101B-9397-08002B2CF9AE}" pid="3" name="ICV">
    <vt:lpwstr/>
  </property>
</Properties>
</file>